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167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1EE17-F38E-4822-8416-078C4FF408A3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ABC7-5F22-4423-8F1A-F44FB010796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reensavingsco.com/wp-content/uploads/2012/11/Green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830" y="293511"/>
            <a:ext cx="6260710" cy="656448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465" y="1938512"/>
            <a:ext cx="7772400" cy="1470025"/>
          </a:xfrm>
        </p:spPr>
        <p:txBody>
          <a:bodyPr>
            <a:noAutofit/>
          </a:bodyPr>
          <a:lstStyle/>
          <a:p>
            <a:r>
              <a:rPr lang="nl-NL" sz="8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  <a:cs typeface="Aharoni" pitchFamily="2" charset="-79"/>
              </a:rPr>
              <a:t>?€RA</a:t>
            </a:r>
            <a:endParaRPr lang="nl-NL" sz="8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  <a:cs typeface="Aharoni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2488" y="3249913"/>
            <a:ext cx="7634524" cy="430265"/>
          </a:xfrm>
          <a:solidFill>
            <a:srgbClr val="FFFFFF">
              <a:alpha val="50196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nl-NL" b="1" dirty="0" smtClean="0">
                <a:solidFill>
                  <a:schemeClr val="tx1"/>
                </a:solidFill>
              </a:rPr>
              <a:t>Hoe financieren we ruimtelijke adaptatie?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032978" y="502413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Baarn, 1 juli 2015</a:t>
            </a:r>
          </a:p>
          <a:p>
            <a:pPr algn="ctr"/>
            <a:endParaRPr lang="nl-N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opzet 002 visual KLIMAAT ACTIEVE IJV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98244" cy="60089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230" y="2730218"/>
            <a:ext cx="8229600" cy="1143000"/>
          </a:xfrm>
        </p:spPr>
        <p:txBody>
          <a:bodyPr/>
          <a:lstStyle/>
          <a:p>
            <a:r>
              <a:rPr lang="nl-NL" b="1" i="1" dirty="0" smtClean="0">
                <a:solidFill>
                  <a:schemeClr val="bg1">
                    <a:lumMod val="65000"/>
                  </a:schemeClr>
                </a:solidFill>
              </a:rPr>
              <a:t>…in samenwerking met:</a:t>
            </a:r>
            <a:endParaRPr lang="nl-NL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http://www.urbancore.nl/images/UrbanCore_logo_header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61248"/>
            <a:ext cx="2448272" cy="330385"/>
          </a:xfrm>
          <a:prstGeom prst="rect">
            <a:avLst/>
          </a:prstGeom>
          <a:noFill/>
        </p:spPr>
      </p:pic>
      <p:pic>
        <p:nvPicPr>
          <p:cNvPr id="1028" name="Picture 4" descr="http://media.except.nl/media/site_images/except_integrated_sustainabilit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2160240" cy="825712"/>
          </a:xfrm>
          <a:prstGeom prst="rect">
            <a:avLst/>
          </a:prstGeom>
          <a:noFill/>
        </p:spPr>
      </p:pic>
      <p:pic>
        <p:nvPicPr>
          <p:cNvPr id="1030" name="Picture 6" descr="http://www.org-id.org/wp-content/uploads/2013/02/org-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733256"/>
            <a:ext cx="1656184" cy="239618"/>
          </a:xfrm>
          <a:prstGeom prst="rect">
            <a:avLst/>
          </a:prstGeom>
          <a:noFill/>
        </p:spPr>
      </p:pic>
      <p:pic>
        <p:nvPicPr>
          <p:cNvPr id="1032" name="Picture 8" descr="http://www.freshprofessionals.nl/files/orggetfresh/image/logos/rebel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25144"/>
            <a:ext cx="1656184" cy="504179"/>
          </a:xfrm>
          <a:prstGeom prst="rect">
            <a:avLst/>
          </a:prstGeom>
          <a:noFill/>
        </p:spPr>
      </p:pic>
      <p:pic>
        <p:nvPicPr>
          <p:cNvPr id="1034" name="Picture 10" descr="http://www.sterkconsulting.nl/images/logo-website-out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661248"/>
            <a:ext cx="3672408" cy="406461"/>
          </a:xfrm>
          <a:prstGeom prst="rect">
            <a:avLst/>
          </a:prstGeom>
          <a:noFill/>
        </p:spPr>
      </p:pic>
      <p:pic>
        <p:nvPicPr>
          <p:cNvPr id="1036" name="Picture 12" descr="logoland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725144"/>
            <a:ext cx="2376264" cy="588125"/>
          </a:xfrm>
          <a:prstGeom prst="rect">
            <a:avLst/>
          </a:prstGeom>
          <a:noFill/>
        </p:spPr>
      </p:pic>
      <p:pic>
        <p:nvPicPr>
          <p:cNvPr id="1038" name="Picture 14" descr="http://www.cob.nl/fileadmin/user_upload/Afbeeldingen/Activiteiten/Diner_vd_Ondergrond/ATOsborne-logo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581128"/>
            <a:ext cx="1440160" cy="817591"/>
          </a:xfrm>
          <a:prstGeom prst="rect">
            <a:avLst/>
          </a:prstGeom>
          <a:noFill/>
        </p:spPr>
      </p:pic>
      <p:pic>
        <p:nvPicPr>
          <p:cNvPr id="1040" name="Picture 16" descr="http://www.waddenacademie.nl/typo3temp/_processed_/csm_logo_Deltaprogramma_voor_symposium_juli_2012_8ca0ed81b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711358"/>
            <a:ext cx="3812187" cy="1944216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4427984" y="155679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Ruimtelijke adaptatie </a:t>
            </a:r>
            <a:endParaRPr lang="nl-N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middagprogramma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13:00 Opening Willem Jan </a:t>
            </a:r>
            <a:r>
              <a:rPr lang="nl-NL" dirty="0" err="1" smtClean="0"/>
              <a:t>Goossen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Toelichting ideeënwand en helpdesk</a:t>
            </a:r>
            <a:br>
              <a:rPr lang="nl-NL" sz="2400" dirty="0" smtClean="0"/>
            </a:br>
            <a:r>
              <a:rPr lang="nl-NL" sz="2400" dirty="0" smtClean="0"/>
              <a:t>Klimaatbuffers Natuurmonumenten</a:t>
            </a:r>
          </a:p>
          <a:p>
            <a:pPr>
              <a:buNone/>
            </a:pPr>
            <a:r>
              <a:rPr lang="nl-NL" dirty="0" smtClean="0"/>
              <a:t>13:45-14:45 Workshopronde 1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pauze</a:t>
            </a:r>
          </a:p>
          <a:p>
            <a:pPr>
              <a:buNone/>
            </a:pPr>
            <a:r>
              <a:rPr lang="nl-NL" dirty="0" smtClean="0"/>
              <a:t>15:00- 16:00 Workshopronde 2</a:t>
            </a:r>
          </a:p>
          <a:p>
            <a:pPr>
              <a:buNone/>
            </a:pPr>
            <a:r>
              <a:rPr lang="nl-NL" dirty="0" smtClean="0"/>
              <a:t>16:00 oogst &amp; inzicht</a:t>
            </a:r>
          </a:p>
          <a:p>
            <a:pPr>
              <a:buNone/>
            </a:pPr>
            <a:r>
              <a:rPr lang="nl-NL" dirty="0" smtClean="0"/>
              <a:t>16:30 borrel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Ideeënwand &amp; helpdesk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 descr="http://www.pininspired.com/wp-content/uploads/2013/08/bucket-list-inspir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763" y="1466785"/>
            <a:ext cx="5715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4102" t="7068" r="10916" b="320"/>
          <a:stretch>
            <a:fillRect/>
          </a:stretch>
        </p:blipFill>
        <p:spPr bwMode="auto">
          <a:xfrm>
            <a:off x="609600" y="1008184"/>
            <a:ext cx="7479324" cy="49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Workshopronde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4743"/>
            <a:ext cx="5141167" cy="341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H€LPD€SK</a:t>
            </a:r>
          </a:p>
          <a:p>
            <a:pPr>
              <a:buNone/>
            </a:pPr>
            <a:r>
              <a:rPr lang="nl-NL" sz="2400" dirty="0" smtClean="0"/>
              <a:t>Case: MKBA en dan... het geld</a:t>
            </a:r>
          </a:p>
          <a:p>
            <a:pPr>
              <a:buNone/>
            </a:pPr>
            <a:r>
              <a:rPr lang="nl-NL" sz="2400" dirty="0" smtClean="0"/>
              <a:t>Case: Economie van de bodem</a:t>
            </a:r>
          </a:p>
          <a:p>
            <a:pPr>
              <a:buNone/>
            </a:pPr>
            <a:r>
              <a:rPr lang="nl-NL" sz="2400" dirty="0" smtClean="0"/>
              <a:t>Thema: </a:t>
            </a:r>
            <a:r>
              <a:rPr lang="nl-NL" sz="2400" dirty="0" err="1" smtClean="0"/>
              <a:t>Meekoppelen</a:t>
            </a:r>
            <a:r>
              <a:rPr lang="nl-NL" sz="2400" dirty="0" smtClean="0"/>
              <a:t> telt</a:t>
            </a:r>
          </a:p>
          <a:p>
            <a:pPr>
              <a:buNone/>
            </a:pPr>
            <a:r>
              <a:rPr lang="nl-NL" sz="2400" dirty="0" smtClean="0"/>
              <a:t>Ingediende case: wildcard!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4460024" y="2024743"/>
            <a:ext cx="30884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2400" dirty="0" smtClean="0"/>
              <a:t>Inleiders</a:t>
            </a:r>
          </a:p>
          <a:p>
            <a:pPr marL="342900" indent="-342900">
              <a:spcBef>
                <a:spcPct val="20000"/>
              </a:spcBef>
            </a:pPr>
            <a:r>
              <a:rPr lang="nl-NL" sz="2400" dirty="0" smtClean="0"/>
              <a:t>Bart </a:t>
            </a:r>
            <a:r>
              <a:rPr lang="nl-NL" sz="2400" dirty="0" err="1"/>
              <a:t>Budding</a:t>
            </a:r>
            <a:endParaRPr lang="nl-NL" sz="2400" dirty="0"/>
          </a:p>
          <a:p>
            <a:pPr marL="342900" indent="-342900">
              <a:spcBef>
                <a:spcPct val="20000"/>
              </a:spcBef>
            </a:pPr>
            <a:r>
              <a:rPr lang="nl-NL" sz="2400" dirty="0" err="1"/>
              <a:t>Jurgen</a:t>
            </a:r>
            <a:r>
              <a:rPr lang="nl-NL" sz="2400" dirty="0"/>
              <a:t> van der Heijden</a:t>
            </a:r>
          </a:p>
          <a:p>
            <a:pPr marL="342900" indent="-342900">
              <a:spcBef>
                <a:spcPct val="20000"/>
              </a:spcBef>
            </a:pPr>
            <a:r>
              <a:rPr lang="nl-NL" sz="2400" dirty="0"/>
              <a:t>Bart Stoffels</a:t>
            </a:r>
          </a:p>
          <a:p>
            <a:pPr marL="342900" indent="-342900">
              <a:spcBef>
                <a:spcPct val="20000"/>
              </a:spcBef>
            </a:pPr>
            <a:r>
              <a:rPr lang="nl-NL" sz="2400" dirty="0"/>
              <a:t>Robert van </a:t>
            </a:r>
            <a:r>
              <a:rPr lang="nl-NL" sz="2400" dirty="0" err="1"/>
              <a:t>Cleef</a:t>
            </a:r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7529804" y="1999863"/>
            <a:ext cx="1194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2400" dirty="0" smtClean="0"/>
              <a:t>ruimte</a:t>
            </a:r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Workshopronde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1" y="2024743"/>
            <a:ext cx="4152122" cy="34150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sz="2400" dirty="0" smtClean="0"/>
              <a:t>H€LPD€SK</a:t>
            </a:r>
          </a:p>
          <a:p>
            <a:pPr>
              <a:buNone/>
            </a:pPr>
            <a:r>
              <a:rPr lang="nl-NL" sz="2400" dirty="0" smtClean="0"/>
              <a:t>Case: MKBA zoekt projectalternatief! (</a:t>
            </a:r>
            <a:r>
              <a:rPr lang="nl-NL" sz="2400" dirty="0" err="1" smtClean="0"/>
              <a:t>Rainproof</a:t>
            </a:r>
            <a:r>
              <a:rPr lang="nl-NL" sz="2400" dirty="0" smtClean="0"/>
              <a:t>)</a:t>
            </a:r>
          </a:p>
          <a:p>
            <a:pPr>
              <a:buNone/>
            </a:pPr>
            <a:r>
              <a:rPr lang="nl-NL" sz="2400" dirty="0" smtClean="0"/>
              <a:t>Thema: Privaat investeren, het welbegrepen eigenbelang</a:t>
            </a:r>
          </a:p>
          <a:p>
            <a:pPr>
              <a:buNone/>
            </a:pPr>
            <a:r>
              <a:rPr lang="nl-NL" sz="2400" dirty="0" smtClean="0"/>
              <a:t>Thema: Samenwerken met lef</a:t>
            </a:r>
          </a:p>
          <a:p>
            <a:pPr>
              <a:buNone/>
            </a:pPr>
            <a:r>
              <a:rPr lang="nl-NL" sz="2400" dirty="0" smtClean="0"/>
              <a:t>Ingediende case: Functiecombinaties in buitenland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4460024" y="2024743"/>
            <a:ext cx="3088442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2200" dirty="0" smtClean="0"/>
              <a:t>Inleiders</a:t>
            </a:r>
          </a:p>
          <a:p>
            <a:pPr marL="342900" indent="-342900">
              <a:spcBef>
                <a:spcPct val="20000"/>
              </a:spcBef>
            </a:pPr>
            <a:r>
              <a:rPr lang="nl-NL" sz="2200" dirty="0" smtClean="0"/>
              <a:t>Robert van </a:t>
            </a:r>
            <a:r>
              <a:rPr lang="nl-NL" sz="2200" dirty="0" err="1" smtClean="0"/>
              <a:t>Cleef</a:t>
            </a:r>
            <a:endParaRPr lang="nl-NL" sz="2200" dirty="0" smtClean="0"/>
          </a:p>
          <a:p>
            <a:pPr marL="342900" indent="-342900">
              <a:spcBef>
                <a:spcPct val="20000"/>
              </a:spcBef>
            </a:pPr>
            <a:endParaRPr lang="nl-NL" sz="2200" dirty="0"/>
          </a:p>
          <a:p>
            <a:pPr marL="342900" indent="-342900">
              <a:spcBef>
                <a:spcPct val="20000"/>
              </a:spcBef>
            </a:pPr>
            <a:r>
              <a:rPr lang="nl-NL" sz="2200" dirty="0" smtClean="0"/>
              <a:t>Bart </a:t>
            </a:r>
            <a:r>
              <a:rPr lang="nl-NL" sz="2200" dirty="0" err="1" smtClean="0"/>
              <a:t>Budding</a:t>
            </a:r>
            <a:endParaRPr lang="nl-NL" sz="2200" dirty="0"/>
          </a:p>
          <a:p>
            <a:pPr marL="342900" indent="-342900">
              <a:spcBef>
                <a:spcPct val="20000"/>
              </a:spcBef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</a:pPr>
            <a:r>
              <a:rPr lang="nl-NL" sz="2200" dirty="0" smtClean="0"/>
              <a:t>Robert de Graaff</a:t>
            </a:r>
          </a:p>
          <a:p>
            <a:pPr marL="342900" indent="-342900">
              <a:spcBef>
                <a:spcPct val="20000"/>
              </a:spcBef>
            </a:pPr>
            <a:endParaRPr lang="nl-NL" sz="2200" dirty="0"/>
          </a:p>
          <a:p>
            <a:pPr marL="342900" indent="-342900">
              <a:spcBef>
                <a:spcPct val="20000"/>
              </a:spcBef>
            </a:pPr>
            <a:r>
              <a:rPr lang="nl-NL" sz="2200" dirty="0" err="1" smtClean="0"/>
              <a:t>Jurgen</a:t>
            </a:r>
            <a:r>
              <a:rPr lang="nl-NL" sz="2200" dirty="0" smtClean="0"/>
              <a:t> van der Heijden</a:t>
            </a:r>
            <a:endParaRPr lang="nl-NL" sz="22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7529804" y="1999863"/>
            <a:ext cx="1194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2400" dirty="0" smtClean="0"/>
              <a:t>ruimte</a:t>
            </a:r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122</Words>
  <Application>Microsoft Office PowerPoint</Application>
  <PresentationFormat>Diavoorstelling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?€RA</vt:lpstr>
      <vt:lpstr>Dia 2</vt:lpstr>
      <vt:lpstr>…in samenwerking met:</vt:lpstr>
      <vt:lpstr>middagprogramma</vt:lpstr>
      <vt:lpstr>Ideeënwand &amp; helpdesk</vt:lpstr>
      <vt:lpstr>Dia 6</vt:lpstr>
      <vt:lpstr>Workshopronde 1</vt:lpstr>
      <vt:lpstr>Workshopronde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?€RA</dc:title>
  <dc:creator>Bart</dc:creator>
  <cp:lastModifiedBy>Bart</cp:lastModifiedBy>
  <cp:revision>7</cp:revision>
  <dcterms:created xsi:type="dcterms:W3CDTF">2015-06-30T20:53:47Z</dcterms:created>
  <dcterms:modified xsi:type="dcterms:W3CDTF">2015-06-30T21:54:49Z</dcterms:modified>
</cp:coreProperties>
</file>