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</p:sldMasterIdLst>
  <p:notesMasterIdLst>
    <p:notesMasterId r:id="rId27"/>
  </p:notesMasterIdLst>
  <p:handoutMasterIdLst>
    <p:handoutMasterId r:id="rId28"/>
  </p:handoutMasterIdLst>
  <p:sldIdLst>
    <p:sldId id="319" r:id="rId3"/>
    <p:sldId id="325" r:id="rId4"/>
    <p:sldId id="326" r:id="rId5"/>
    <p:sldId id="340" r:id="rId6"/>
    <p:sldId id="343" r:id="rId7"/>
    <p:sldId id="332" r:id="rId8"/>
    <p:sldId id="345" r:id="rId9"/>
    <p:sldId id="344" r:id="rId10"/>
    <p:sldId id="346" r:id="rId11"/>
    <p:sldId id="335" r:id="rId12"/>
    <p:sldId id="327" r:id="rId13"/>
    <p:sldId id="328" r:id="rId14"/>
    <p:sldId id="324" r:id="rId15"/>
    <p:sldId id="341" r:id="rId16"/>
    <p:sldId id="347" r:id="rId17"/>
    <p:sldId id="348" r:id="rId18"/>
    <p:sldId id="349" r:id="rId19"/>
    <p:sldId id="350" r:id="rId20"/>
    <p:sldId id="351" r:id="rId21"/>
    <p:sldId id="352" r:id="rId22"/>
    <p:sldId id="353" r:id="rId23"/>
    <p:sldId id="337" r:id="rId24"/>
    <p:sldId id="336" r:id="rId25"/>
    <p:sldId id="318" r:id="rId26"/>
  </p:sldIdLst>
  <p:sldSz cx="16257588" cy="9144000"/>
  <p:notesSz cx="6858000" cy="9144000"/>
  <p:defaultTextStyle>
    <a:defPPr>
      <a:defRPr lang="nl-NL"/>
    </a:defPPr>
    <a:lvl1pPr marL="0" algn="l" defTabSz="810981" rtl="0" eaLnBrk="1" latinLnBrk="0" hangingPunct="1">
      <a:defRPr sz="3193" kern="1200">
        <a:solidFill>
          <a:schemeClr val="tx1"/>
        </a:solidFill>
        <a:latin typeface="+mn-lt"/>
        <a:ea typeface="+mn-ea"/>
        <a:cs typeface="+mn-cs"/>
      </a:defRPr>
    </a:lvl1pPr>
    <a:lvl2pPr marL="810981" algn="l" defTabSz="810981" rtl="0" eaLnBrk="1" latinLnBrk="0" hangingPunct="1">
      <a:defRPr sz="3193" kern="1200">
        <a:solidFill>
          <a:schemeClr val="tx1"/>
        </a:solidFill>
        <a:latin typeface="+mn-lt"/>
        <a:ea typeface="+mn-ea"/>
        <a:cs typeface="+mn-cs"/>
      </a:defRPr>
    </a:lvl2pPr>
    <a:lvl3pPr marL="1621963" algn="l" defTabSz="810981" rtl="0" eaLnBrk="1" latinLnBrk="0" hangingPunct="1">
      <a:defRPr sz="3193" kern="1200">
        <a:solidFill>
          <a:schemeClr val="tx1"/>
        </a:solidFill>
        <a:latin typeface="+mn-lt"/>
        <a:ea typeface="+mn-ea"/>
        <a:cs typeface="+mn-cs"/>
      </a:defRPr>
    </a:lvl3pPr>
    <a:lvl4pPr marL="2432944" algn="l" defTabSz="810981" rtl="0" eaLnBrk="1" latinLnBrk="0" hangingPunct="1">
      <a:defRPr sz="3193" kern="1200">
        <a:solidFill>
          <a:schemeClr val="tx1"/>
        </a:solidFill>
        <a:latin typeface="+mn-lt"/>
        <a:ea typeface="+mn-ea"/>
        <a:cs typeface="+mn-cs"/>
      </a:defRPr>
    </a:lvl4pPr>
    <a:lvl5pPr marL="3243925" algn="l" defTabSz="810981" rtl="0" eaLnBrk="1" latinLnBrk="0" hangingPunct="1">
      <a:defRPr sz="3193" kern="1200">
        <a:solidFill>
          <a:schemeClr val="tx1"/>
        </a:solidFill>
        <a:latin typeface="+mn-lt"/>
        <a:ea typeface="+mn-ea"/>
        <a:cs typeface="+mn-cs"/>
      </a:defRPr>
    </a:lvl5pPr>
    <a:lvl6pPr marL="4054907" algn="l" defTabSz="810981" rtl="0" eaLnBrk="1" latinLnBrk="0" hangingPunct="1">
      <a:defRPr sz="3193" kern="1200">
        <a:solidFill>
          <a:schemeClr val="tx1"/>
        </a:solidFill>
        <a:latin typeface="+mn-lt"/>
        <a:ea typeface="+mn-ea"/>
        <a:cs typeface="+mn-cs"/>
      </a:defRPr>
    </a:lvl6pPr>
    <a:lvl7pPr marL="4865888" algn="l" defTabSz="810981" rtl="0" eaLnBrk="1" latinLnBrk="0" hangingPunct="1">
      <a:defRPr sz="3193" kern="1200">
        <a:solidFill>
          <a:schemeClr val="tx1"/>
        </a:solidFill>
        <a:latin typeface="+mn-lt"/>
        <a:ea typeface="+mn-ea"/>
        <a:cs typeface="+mn-cs"/>
      </a:defRPr>
    </a:lvl7pPr>
    <a:lvl8pPr marL="5676870" algn="l" defTabSz="810981" rtl="0" eaLnBrk="1" latinLnBrk="0" hangingPunct="1">
      <a:defRPr sz="3193" kern="1200">
        <a:solidFill>
          <a:schemeClr val="tx1"/>
        </a:solidFill>
        <a:latin typeface="+mn-lt"/>
        <a:ea typeface="+mn-ea"/>
        <a:cs typeface="+mn-cs"/>
      </a:defRPr>
    </a:lvl8pPr>
    <a:lvl9pPr marL="6487851" algn="l" defTabSz="810981" rtl="0" eaLnBrk="1" latinLnBrk="0" hangingPunct="1">
      <a:defRPr sz="319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1" userDrawn="1">
          <p15:clr>
            <a:srgbClr val="A4A3A4"/>
          </p15:clr>
        </p15:guide>
        <p15:guide id="3" pos="9791" userDrawn="1">
          <p15:clr>
            <a:srgbClr val="A4A3A4"/>
          </p15:clr>
        </p15:guide>
        <p15:guide id="4" pos="4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. Solcerova" initials="A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6178"/>
    <a:srgbClr val="316880"/>
    <a:srgbClr val="F5F5F5"/>
    <a:srgbClr val="FFFFFF"/>
    <a:srgbClr val="000000"/>
    <a:srgbClr val="5E5B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29" autoAdjust="0"/>
  </p:normalViewPr>
  <p:slideViewPr>
    <p:cSldViewPr snapToGrid="0" snapToObjects="1">
      <p:cViewPr>
        <p:scale>
          <a:sx n="50" d="100"/>
          <a:sy n="50" d="100"/>
        </p:scale>
        <p:origin x="1200" y="490"/>
      </p:cViewPr>
      <p:guideLst>
        <p:guide orient="horz" pos="2880"/>
        <p:guide pos="5121"/>
        <p:guide pos="9791"/>
        <p:guide pos="484"/>
      </p:guideLst>
    </p:cSldViewPr>
  </p:slideViewPr>
  <p:outlineViewPr>
    <p:cViewPr>
      <p:scale>
        <a:sx n="33" d="100"/>
        <a:sy n="33" d="100"/>
      </p:scale>
      <p:origin x="0" y="-189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56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825838076974669E-2"/>
          <c:y val="6.7354584447358687E-2"/>
          <c:w val="0.95498465085964779"/>
          <c:h val="0.834035120983116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orig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70-er jaren</c:v>
                </c:pt>
                <c:pt idx="1">
                  <c:v>2012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400</c:v>
                </c:pt>
                <c:pt idx="1">
                  <c:v>1210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45-46D4-A7B7-881C27E383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RC5,0 isolatie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70-er jaren</c:v>
                </c:pt>
                <c:pt idx="1">
                  <c:v>2012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1380</c:v>
                </c:pt>
                <c:pt idx="1">
                  <c:v>1380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45-46D4-A7B7-881C27E38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9161440"/>
        <c:axId val="569155208"/>
      </c:barChart>
      <c:catAx>
        <c:axId val="569161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69155208"/>
        <c:crosses val="autoZero"/>
        <c:auto val="1"/>
        <c:lblAlgn val="ctr"/>
        <c:lblOffset val="100"/>
        <c:noMultiLvlLbl val="0"/>
      </c:catAx>
      <c:valAx>
        <c:axId val="569155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69161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765466856868798"/>
          <c:y val="4.6731765276407334E-4"/>
          <c:w val="0.7289838263595928"/>
          <c:h val="0.135464586024029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7617714970516"/>
          <c:y val="0.2615635349842293"/>
          <c:w val="0.67309313937819426"/>
          <c:h val="0.661968636744353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orig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70-er jaren</c:v>
                </c:pt>
                <c:pt idx="1">
                  <c:v>2012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920</c:v>
                </c:pt>
                <c:pt idx="1">
                  <c:v>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37-48C1-BFF7-EF303E21143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RC5,0 Isolatie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70-er jaren</c:v>
                </c:pt>
                <c:pt idx="1">
                  <c:v>2012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2080</c:v>
                </c:pt>
                <c:pt idx="1">
                  <c:v>2080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37-48C1-BFF7-EF303E2114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6054360"/>
        <c:axId val="576053704"/>
      </c:barChart>
      <c:catAx>
        <c:axId val="576054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76053704"/>
        <c:crosses val="autoZero"/>
        <c:auto val="1"/>
        <c:lblAlgn val="ctr"/>
        <c:lblOffset val="100"/>
        <c:noMultiLvlLbl val="0"/>
      </c:catAx>
      <c:valAx>
        <c:axId val="576053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76054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007463158808699"/>
          <c:y val="0.30647145039476059"/>
          <c:w val="0.46729140902809696"/>
          <c:h val="6.33783240666436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6-19T14:20:59.961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8245B-421D-124E-B271-F32D3D456A74}" type="datetimeFigureOut">
              <a:rPr lang="nl-NL" smtClean="0"/>
              <a:t>25-6-2018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F07F6-6E14-D248-825A-817D385E6DD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7981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0DFCB-F95E-074F-A87F-3B454C487C1D}" type="datetimeFigureOut">
              <a:rPr lang="nl-NL" smtClean="0"/>
              <a:t>25-6-2018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4D591-63B3-884E-AA10-ECC4233D929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43240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810981" rtl="0" eaLnBrk="1" latinLnBrk="0" hangingPunct="1">
      <a:defRPr sz="2129" kern="1200">
        <a:solidFill>
          <a:schemeClr val="tx1"/>
        </a:solidFill>
        <a:latin typeface="+mn-lt"/>
        <a:ea typeface="+mn-ea"/>
        <a:cs typeface="+mn-cs"/>
      </a:defRPr>
    </a:lvl1pPr>
    <a:lvl2pPr marL="810981" algn="l" defTabSz="810981" rtl="0" eaLnBrk="1" latinLnBrk="0" hangingPunct="1">
      <a:defRPr sz="2129" kern="1200">
        <a:solidFill>
          <a:schemeClr val="tx1"/>
        </a:solidFill>
        <a:latin typeface="+mn-lt"/>
        <a:ea typeface="+mn-ea"/>
        <a:cs typeface="+mn-cs"/>
      </a:defRPr>
    </a:lvl2pPr>
    <a:lvl3pPr marL="1621963" algn="l" defTabSz="810981" rtl="0" eaLnBrk="1" latinLnBrk="0" hangingPunct="1">
      <a:defRPr sz="2129" kern="1200">
        <a:solidFill>
          <a:schemeClr val="tx1"/>
        </a:solidFill>
        <a:latin typeface="+mn-lt"/>
        <a:ea typeface="+mn-ea"/>
        <a:cs typeface="+mn-cs"/>
      </a:defRPr>
    </a:lvl3pPr>
    <a:lvl4pPr marL="2432944" algn="l" defTabSz="810981" rtl="0" eaLnBrk="1" latinLnBrk="0" hangingPunct="1">
      <a:defRPr sz="2129" kern="1200">
        <a:solidFill>
          <a:schemeClr val="tx1"/>
        </a:solidFill>
        <a:latin typeface="+mn-lt"/>
        <a:ea typeface="+mn-ea"/>
        <a:cs typeface="+mn-cs"/>
      </a:defRPr>
    </a:lvl4pPr>
    <a:lvl5pPr marL="3243925" algn="l" defTabSz="810981" rtl="0" eaLnBrk="1" latinLnBrk="0" hangingPunct="1">
      <a:defRPr sz="2129" kern="1200">
        <a:solidFill>
          <a:schemeClr val="tx1"/>
        </a:solidFill>
        <a:latin typeface="+mn-lt"/>
        <a:ea typeface="+mn-ea"/>
        <a:cs typeface="+mn-cs"/>
      </a:defRPr>
    </a:lvl5pPr>
    <a:lvl6pPr marL="4054907" algn="l" defTabSz="810981" rtl="0" eaLnBrk="1" latinLnBrk="0" hangingPunct="1">
      <a:defRPr sz="2129" kern="1200">
        <a:solidFill>
          <a:schemeClr val="tx1"/>
        </a:solidFill>
        <a:latin typeface="+mn-lt"/>
        <a:ea typeface="+mn-ea"/>
        <a:cs typeface="+mn-cs"/>
      </a:defRPr>
    </a:lvl6pPr>
    <a:lvl7pPr marL="4865888" algn="l" defTabSz="810981" rtl="0" eaLnBrk="1" latinLnBrk="0" hangingPunct="1">
      <a:defRPr sz="2129" kern="1200">
        <a:solidFill>
          <a:schemeClr val="tx1"/>
        </a:solidFill>
        <a:latin typeface="+mn-lt"/>
        <a:ea typeface="+mn-ea"/>
        <a:cs typeface="+mn-cs"/>
      </a:defRPr>
    </a:lvl7pPr>
    <a:lvl8pPr marL="5676870" algn="l" defTabSz="810981" rtl="0" eaLnBrk="1" latinLnBrk="0" hangingPunct="1">
      <a:defRPr sz="2129" kern="1200">
        <a:solidFill>
          <a:schemeClr val="tx1"/>
        </a:solidFill>
        <a:latin typeface="+mn-lt"/>
        <a:ea typeface="+mn-ea"/>
        <a:cs typeface="+mn-cs"/>
      </a:defRPr>
    </a:lvl8pPr>
    <a:lvl9pPr marL="6487851" algn="l" defTabSz="810981" rtl="0" eaLnBrk="1" latinLnBrk="0" hangingPunct="1">
      <a:defRPr sz="212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main problem with climate</a:t>
            </a:r>
            <a:r>
              <a:rPr lang="en-US" baseline="0" dirty="0"/>
              <a:t> in cities is their different energy balance </a:t>
            </a:r>
          </a:p>
          <a:p>
            <a:r>
              <a:rPr lang="en-US" baseline="0" dirty="0"/>
              <a:t>Energy from sun goes to heat and not to evaporation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9849F0-B82A-A442-AB4B-EDB93AD1F2DC}" type="slidenum">
              <a:rPr lang="nl-NL" smtClean="0"/>
              <a:pPr>
                <a:defRPr/>
              </a:pPr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7882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</a:t>
            </a:r>
            <a:r>
              <a:rPr lang="en-US" baseline="0" dirty="0"/>
              <a:t> can be solved by adding more natural areas</a:t>
            </a:r>
          </a:p>
          <a:p>
            <a:r>
              <a:rPr lang="en-US" baseline="0" dirty="0"/>
              <a:t>Both these pictures have a problem, water is not always a cooling element, and green roof neither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9849F0-B82A-A442-AB4B-EDB93AD1F2DC}" type="slidenum">
              <a:rPr lang="nl-NL" smtClean="0"/>
              <a:pPr>
                <a:defRPr/>
              </a:pPr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0372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green roof and green roof … the effect depends on what do you use</a:t>
            </a:r>
          </a:p>
          <a:p>
            <a:r>
              <a:rPr lang="en-US" dirty="0"/>
              <a:t>Similarly,</a:t>
            </a:r>
            <a:r>
              <a:rPr lang="en-US" baseline="0" dirty="0"/>
              <a:t> there is a tree and a tree … sometimes it is not possible to plant them in the ground</a:t>
            </a:r>
          </a:p>
          <a:p>
            <a:endParaRPr lang="en-US" baseline="0" dirty="0"/>
          </a:p>
          <a:p>
            <a:r>
              <a:rPr lang="en-US" baseline="0" dirty="0"/>
              <a:t>All vegetation needs water!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9849F0-B82A-A442-AB4B-EDB93AD1F2DC}" type="slidenum">
              <a:rPr lang="nl-NL" smtClean="0"/>
              <a:pPr>
                <a:defRPr/>
              </a:pPr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5461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simplest way to reintroduce water in cities</a:t>
            </a:r>
            <a:r>
              <a:rPr lang="en-US" baseline="0" dirty="0"/>
              <a:t> is UCHIMIZU</a:t>
            </a:r>
          </a:p>
          <a:p>
            <a:r>
              <a:rPr lang="en-US" baseline="0" dirty="0"/>
              <a:t>Not only on the streets and not only in Japan</a:t>
            </a:r>
          </a:p>
          <a:p>
            <a:endParaRPr lang="en-US" baseline="0" dirty="0"/>
          </a:p>
          <a:p>
            <a:r>
              <a:rPr lang="en-US" baseline="0" dirty="0"/>
              <a:t>Fountains might be one of the most efficient ways to cool the 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9849F0-B82A-A442-AB4B-EDB93AD1F2DC}" type="slidenum">
              <a:rPr lang="nl-NL" smtClean="0"/>
              <a:pPr>
                <a:defRPr/>
              </a:pPr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5660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9918331-27BD-4B43-B040-0AF31B011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3516"/>
          <a:stretch/>
        </p:blipFill>
        <p:spPr>
          <a:xfrm>
            <a:off x="-7200" y="2156181"/>
            <a:ext cx="16272000" cy="70009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1224000" y="2154836"/>
            <a:ext cx="12562681" cy="233962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3400" b="0" spc="0" baseline="0">
                <a:solidFill>
                  <a:schemeClr val="bg1"/>
                </a:solidFill>
                <a:latin typeface="+mj-lt"/>
                <a:cs typeface="Franklin Gothic Heavy" panose="020B0903020102020204" pitchFamily="34" charset="0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5861279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  <p15:guide id="3" orient="horz" pos="143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tex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797D5A-FCDC-4343-AE84-6C643D290B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459"/>
          <a:stretch/>
        </p:blipFill>
        <p:spPr>
          <a:xfrm>
            <a:off x="-7200" y="503238"/>
            <a:ext cx="16272000" cy="8653935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224000" y="720000"/>
            <a:ext cx="13841406" cy="67939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Font typeface="Franklin Gothic Heavy" panose="020B0903020102020204" pitchFamily="34" charset="0"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Franklin Gothic Heavy" panose="020B0903020102020204" pitchFamily="34" charset="0"/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720000" indent="-360000">
              <a:lnSpc>
                <a:spcPct val="100000"/>
              </a:lnSpc>
              <a:spcBef>
                <a:spcPts val="0"/>
              </a:spcBef>
              <a:buFont typeface="Franklin Gothic Heavy" panose="020B0903020102020204" pitchFamily="34" charset="0"/>
              <a:buChar char="−"/>
              <a:defRPr sz="3000">
                <a:solidFill>
                  <a:schemeClr val="bg1"/>
                </a:solidFill>
                <a:latin typeface="+mj-lt"/>
              </a:defRPr>
            </a:lvl4pPr>
            <a:lvl5pPr marL="720000" indent="0">
              <a:lnSpc>
                <a:spcPct val="100000"/>
              </a:lnSpc>
              <a:spcBef>
                <a:spcPts val="0"/>
              </a:spcBef>
              <a:buFont typeface="Franklin Gothic Heavy" panose="020B0903020102020204" pitchFamily="34" charset="0"/>
              <a:buNone/>
              <a:defRPr sz="3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70792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38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14FC81-4C76-4756-B700-64C0288FF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02" y="78150"/>
            <a:ext cx="16254983" cy="9144000"/>
          </a:xfrm>
          <a:prstGeom prst="rect">
            <a:avLst/>
          </a:prstGeom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B9C5D6FD-7B8A-4DC6-9143-AA281AC2D3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24000" y="720000"/>
            <a:ext cx="14381760" cy="27547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defRPr sz="300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Font typeface="Franklin Gothic Heavy" panose="020B0903020102020204" pitchFamily="34" charset="0"/>
              <a:buNone/>
              <a:defRPr sz="6000">
                <a:solidFill>
                  <a:schemeClr val="tx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Franklin Gothic Heavy" panose="020B0903020102020204" pitchFamily="34" charset="0"/>
              <a:buNone/>
              <a:defRPr sz="2000">
                <a:solidFill>
                  <a:schemeClr val="tx2"/>
                </a:solidFill>
                <a:latin typeface="+mj-lt"/>
              </a:defRPr>
            </a:lvl3pPr>
            <a:lvl4pPr marL="720000" indent="-360000">
              <a:lnSpc>
                <a:spcPct val="100000"/>
              </a:lnSpc>
              <a:spcBef>
                <a:spcPts val="0"/>
              </a:spcBef>
              <a:buFont typeface="Franklin Gothic Heavy" panose="020B0903020102020204" pitchFamily="34" charset="0"/>
              <a:buChar char="−"/>
              <a:defRPr sz="3000">
                <a:solidFill>
                  <a:schemeClr val="tx2"/>
                </a:solidFill>
                <a:latin typeface="+mj-lt"/>
              </a:defRPr>
            </a:lvl4pPr>
            <a:lvl5pPr marL="720000" indent="0">
              <a:lnSpc>
                <a:spcPct val="100000"/>
              </a:lnSpc>
              <a:spcBef>
                <a:spcPts val="0"/>
              </a:spcBef>
              <a:buFont typeface="Franklin Gothic Heavy" panose="020B0903020102020204" pitchFamily="34" charset="0"/>
              <a:buNone/>
              <a:defRPr sz="30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032ABA-74B8-441C-A195-E8BC09635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3961" y="3678150"/>
            <a:ext cx="4536000" cy="388143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200">
                <a:latin typeface="+mj-lt"/>
              </a:defRPr>
            </a:lvl1pPr>
            <a:lvl2pPr marL="216000" indent="-216000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−"/>
              <a:defRPr sz="2200" spc="-10" baseline="0">
                <a:latin typeface="+mn-lt"/>
              </a:defRPr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C0CC930-5C91-493E-AFA4-157686130B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56000" y="3678150"/>
            <a:ext cx="4536000" cy="3881438"/>
          </a:xfrm>
        </p:spPr>
        <p:txBody>
          <a:bodyPr/>
          <a:lstStyle>
            <a:lvl1pPr>
              <a:lnSpc>
                <a:spcPct val="100000"/>
              </a:lnSpc>
              <a:defRPr sz="2200">
                <a:latin typeface="+mj-lt"/>
              </a:defRPr>
            </a:lvl1pPr>
            <a:lvl2pPr marL="216000" indent="-216000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−"/>
              <a:defRPr lang="en-US" sz="2200" kern="1200" spc="-10" baseline="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2200"/>
            </a:lvl4pPr>
            <a:lvl5pPr>
              <a:lnSpc>
                <a:spcPct val="100000"/>
              </a:lnSpc>
              <a:spcBef>
                <a:spcPts val="0"/>
              </a:spcBef>
              <a:defRPr sz="2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0082D0E-28BE-4ACB-80F5-8AD26A7556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080800" y="3678150"/>
            <a:ext cx="4572000" cy="3881438"/>
          </a:xfrm>
        </p:spPr>
        <p:txBody>
          <a:bodyPr/>
          <a:lstStyle>
            <a:lvl1pPr>
              <a:lnSpc>
                <a:spcPct val="100000"/>
              </a:lnSpc>
              <a:defRPr sz="2200">
                <a:latin typeface="+mj-lt"/>
              </a:defRPr>
            </a:lvl1pPr>
            <a:lvl2pPr marL="216000" indent="-216000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−"/>
              <a:defRPr lang="en-US" sz="2200" kern="1200" spc="-10" baseline="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2200"/>
            </a:lvl4pPr>
            <a:lvl5pPr>
              <a:lnSpc>
                <a:spcPct val="100000"/>
              </a:lnSpc>
              <a:spcBef>
                <a:spcPts val="0"/>
              </a:spcBef>
              <a:defRPr sz="2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2492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31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14FC81-4C76-4756-B700-64C0288FF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02" y="78150"/>
            <a:ext cx="16254983" cy="9144000"/>
          </a:xfrm>
          <a:prstGeom prst="rect">
            <a:avLst/>
          </a:prstGeom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B9C5D6FD-7B8A-4DC6-9143-AA281AC2D3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24000" y="720000"/>
            <a:ext cx="14392800" cy="20536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defRPr sz="300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Font typeface="Franklin Gothic Heavy" panose="020B0903020102020204" pitchFamily="34" charset="0"/>
              <a:buNone/>
              <a:defRPr sz="6000">
                <a:solidFill>
                  <a:schemeClr val="tx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Franklin Gothic Heavy" panose="020B0903020102020204" pitchFamily="34" charset="0"/>
              <a:buNone/>
              <a:defRPr sz="2000">
                <a:solidFill>
                  <a:schemeClr val="tx2"/>
                </a:solidFill>
                <a:latin typeface="+mj-lt"/>
              </a:defRPr>
            </a:lvl3pPr>
            <a:lvl4pPr marL="720000" indent="-360000">
              <a:lnSpc>
                <a:spcPct val="100000"/>
              </a:lnSpc>
              <a:spcBef>
                <a:spcPts val="0"/>
              </a:spcBef>
              <a:buFont typeface="Franklin Gothic Heavy" panose="020B0903020102020204" pitchFamily="34" charset="0"/>
              <a:buChar char="−"/>
              <a:defRPr sz="3000">
                <a:solidFill>
                  <a:schemeClr val="tx2"/>
                </a:solidFill>
                <a:latin typeface="+mj-lt"/>
              </a:defRPr>
            </a:lvl4pPr>
            <a:lvl5pPr marL="720000" indent="0">
              <a:lnSpc>
                <a:spcPct val="100000"/>
              </a:lnSpc>
              <a:spcBef>
                <a:spcPts val="0"/>
              </a:spcBef>
              <a:buFont typeface="Franklin Gothic Heavy" panose="020B0903020102020204" pitchFamily="34" charset="0"/>
              <a:buNone/>
              <a:defRPr sz="30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032ABA-74B8-441C-A195-E8BC09635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3962" y="3055030"/>
            <a:ext cx="4572000" cy="450455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200">
                <a:latin typeface="+mj-lt"/>
              </a:defRPr>
            </a:lvl1pPr>
            <a:lvl2pPr marL="216000" indent="-216000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−"/>
              <a:defRPr sz="2200" spc="-10" baseline="0">
                <a:latin typeface="+mn-lt"/>
              </a:defRPr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C0CC930-5C91-493E-AFA4-157686130B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56000" y="3055030"/>
            <a:ext cx="4572000" cy="4504558"/>
          </a:xfrm>
        </p:spPr>
        <p:txBody>
          <a:bodyPr/>
          <a:lstStyle>
            <a:lvl1pPr>
              <a:lnSpc>
                <a:spcPct val="100000"/>
              </a:lnSpc>
              <a:defRPr sz="2200">
                <a:latin typeface="+mj-lt"/>
              </a:defRPr>
            </a:lvl1pPr>
            <a:lvl2pPr marL="216000" indent="-216000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−"/>
              <a:defRPr lang="en-US" sz="2200" kern="1200" spc="-10" baseline="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2200"/>
            </a:lvl4pPr>
            <a:lvl5pPr>
              <a:lnSpc>
                <a:spcPct val="100000"/>
              </a:lnSpc>
              <a:spcBef>
                <a:spcPts val="0"/>
              </a:spcBef>
              <a:defRPr sz="2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0082D0E-28BE-4ACB-80F5-8AD26A7556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080800" y="3055030"/>
            <a:ext cx="4572000" cy="4504558"/>
          </a:xfrm>
        </p:spPr>
        <p:txBody>
          <a:bodyPr/>
          <a:lstStyle>
            <a:lvl1pPr>
              <a:lnSpc>
                <a:spcPct val="100000"/>
              </a:lnSpc>
              <a:defRPr sz="2200">
                <a:latin typeface="+mj-lt"/>
              </a:defRPr>
            </a:lvl1pPr>
            <a:lvl2pPr marL="216000" indent="-216000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−"/>
              <a:defRPr lang="en-US" sz="2200" kern="1200" spc="-10" baseline="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2200"/>
            </a:lvl4pPr>
            <a:lvl5pPr>
              <a:lnSpc>
                <a:spcPct val="100000"/>
              </a:lnSpc>
              <a:spcBef>
                <a:spcPts val="0"/>
              </a:spcBef>
              <a:defRPr sz="2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37459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31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14FC81-4C76-4756-B700-64C0288FF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02" y="0"/>
            <a:ext cx="16254983" cy="9144000"/>
          </a:xfrm>
          <a:prstGeom prst="rect">
            <a:avLst/>
          </a:prstGeom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B9C5D6FD-7B8A-4DC6-9143-AA281AC2D3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24000" y="720000"/>
            <a:ext cx="14392800" cy="13526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defRPr sz="300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Font typeface="Franklin Gothic Heavy" panose="020B0903020102020204" pitchFamily="34" charset="0"/>
              <a:buNone/>
              <a:defRPr sz="6000">
                <a:solidFill>
                  <a:schemeClr val="tx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Franklin Gothic Heavy" panose="020B0903020102020204" pitchFamily="34" charset="0"/>
              <a:buNone/>
              <a:defRPr sz="2000">
                <a:solidFill>
                  <a:schemeClr val="tx2"/>
                </a:solidFill>
                <a:latin typeface="+mj-lt"/>
              </a:defRPr>
            </a:lvl3pPr>
            <a:lvl4pPr marL="720000" indent="-360000">
              <a:lnSpc>
                <a:spcPct val="100000"/>
              </a:lnSpc>
              <a:spcBef>
                <a:spcPts val="0"/>
              </a:spcBef>
              <a:buFont typeface="Franklin Gothic Heavy" panose="020B0903020102020204" pitchFamily="34" charset="0"/>
              <a:buChar char="−"/>
              <a:defRPr sz="3000">
                <a:solidFill>
                  <a:schemeClr val="tx2"/>
                </a:solidFill>
                <a:latin typeface="+mj-lt"/>
              </a:defRPr>
            </a:lvl4pPr>
            <a:lvl5pPr marL="720000" indent="0">
              <a:lnSpc>
                <a:spcPct val="100000"/>
              </a:lnSpc>
              <a:spcBef>
                <a:spcPts val="0"/>
              </a:spcBef>
              <a:buFont typeface="Franklin Gothic Heavy" panose="020B0903020102020204" pitchFamily="34" charset="0"/>
              <a:buNone/>
              <a:defRPr sz="30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032ABA-74B8-441C-A195-E8BC09635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3962" y="2323510"/>
            <a:ext cx="4572000" cy="519176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200">
                <a:latin typeface="+mj-lt"/>
              </a:defRPr>
            </a:lvl1pPr>
            <a:lvl2pPr marL="216000" indent="-216000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−"/>
              <a:defRPr sz="2200" spc="-10" baseline="0">
                <a:latin typeface="+mn-lt"/>
              </a:defRPr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C0CC930-5C91-493E-AFA4-157686130B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55999" y="2323510"/>
            <a:ext cx="4572000" cy="5191760"/>
          </a:xfrm>
        </p:spPr>
        <p:txBody>
          <a:bodyPr/>
          <a:lstStyle>
            <a:lvl1pPr>
              <a:lnSpc>
                <a:spcPct val="100000"/>
              </a:lnSpc>
              <a:defRPr sz="2200">
                <a:latin typeface="+mj-lt"/>
              </a:defRPr>
            </a:lvl1pPr>
            <a:lvl2pPr marL="216000" indent="-216000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−"/>
              <a:defRPr lang="en-US" sz="2200" kern="1200" spc="-10" baseline="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2200"/>
            </a:lvl4pPr>
            <a:lvl5pPr>
              <a:lnSpc>
                <a:spcPct val="100000"/>
              </a:lnSpc>
              <a:spcBef>
                <a:spcPts val="0"/>
              </a:spcBef>
              <a:defRPr sz="2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0082D0E-28BE-4ACB-80F5-8AD26A7556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080800" y="2323510"/>
            <a:ext cx="4572000" cy="5191760"/>
          </a:xfrm>
        </p:spPr>
        <p:txBody>
          <a:bodyPr/>
          <a:lstStyle>
            <a:lvl1pPr>
              <a:lnSpc>
                <a:spcPct val="100000"/>
              </a:lnSpc>
              <a:defRPr sz="2200">
                <a:latin typeface="+mj-lt"/>
              </a:defRPr>
            </a:lvl1pPr>
            <a:lvl2pPr marL="216000" indent="-216000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−"/>
              <a:defRPr lang="en-US" sz="2200" kern="1200" spc="-10" baseline="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2200"/>
            </a:lvl4pPr>
            <a:lvl5pPr>
              <a:lnSpc>
                <a:spcPct val="100000"/>
              </a:lnSpc>
              <a:spcBef>
                <a:spcPts val="0"/>
              </a:spcBef>
              <a:defRPr sz="2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70444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31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owcase tex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1"/>
          <a:stretch/>
        </p:blipFill>
        <p:spPr>
          <a:xfrm>
            <a:off x="-7200" y="559293"/>
            <a:ext cx="16272000" cy="8597878"/>
          </a:xfrm>
          <a:prstGeom prst="rect">
            <a:avLst/>
          </a:prstGeom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8BD659B-A8C9-40CD-AC5F-29BE363FD2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24000" y="720000"/>
            <a:ext cx="13841406" cy="67939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Font typeface="Franklin Gothic Heavy" panose="020B0903020102020204" pitchFamily="34" charset="0"/>
              <a:buNone/>
              <a:defRPr sz="6000">
                <a:solidFill>
                  <a:schemeClr val="tx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Franklin Gothic Heavy" panose="020B0903020102020204" pitchFamily="34" charset="0"/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720000" indent="-360000">
              <a:lnSpc>
                <a:spcPct val="100000"/>
              </a:lnSpc>
              <a:spcBef>
                <a:spcPts val="0"/>
              </a:spcBef>
              <a:buFont typeface="Franklin Gothic Heavy" panose="020B0903020102020204" pitchFamily="34" charset="0"/>
              <a:buChar char="−"/>
              <a:defRPr sz="3000">
                <a:solidFill>
                  <a:schemeClr val="tx1"/>
                </a:solidFill>
                <a:latin typeface="+mj-lt"/>
              </a:defRPr>
            </a:lvl4pPr>
            <a:lvl5pPr marL="720000" indent="0">
              <a:lnSpc>
                <a:spcPct val="100000"/>
              </a:lnSpc>
              <a:spcBef>
                <a:spcPts val="0"/>
              </a:spcBef>
              <a:buFont typeface="Franklin Gothic Heavy" panose="020B0903020102020204" pitchFamily="34" charset="0"/>
              <a:buNone/>
              <a:defRPr sz="30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99355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38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316995-2E18-4996-A63E-023005B1A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7000"/>
          <a:stretch/>
        </p:blipFill>
        <p:spPr>
          <a:xfrm>
            <a:off x="-7200" y="7967207"/>
            <a:ext cx="16272000" cy="118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695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143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nten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69DA3A-B53F-4A65-A5E4-BBFE983C4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5" y="504000"/>
            <a:ext cx="16255017" cy="80406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24000" y="361750"/>
            <a:ext cx="14759842" cy="128000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3000">
                <a:latin typeface="+mj-lt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24000" y="2284851"/>
            <a:ext cx="14759842" cy="53711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2531202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31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 t="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/>
          <p:cNvGrpSpPr/>
          <p:nvPr userDrawn="1"/>
        </p:nvGrpSpPr>
        <p:grpSpPr>
          <a:xfrm>
            <a:off x="1268389" y="2390969"/>
            <a:ext cx="103800" cy="3614720"/>
            <a:chOff x="713399" y="1344920"/>
            <a:chExt cx="58382" cy="2033280"/>
          </a:xfrm>
        </p:grpSpPr>
        <p:pic>
          <p:nvPicPr>
            <p:cNvPr id="5" name="Afbeelding 4" descr="timeline_pijl_wi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99" y="1344920"/>
              <a:ext cx="58382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1610364" y="2156180"/>
            <a:ext cx="12562681" cy="2339623"/>
          </a:xfrm>
          <a:prstGeom prst="rect">
            <a:avLst/>
          </a:prstGeom>
        </p:spPr>
        <p:txBody>
          <a:bodyPr/>
          <a:lstStyle>
            <a:lvl1pPr>
              <a:defRPr sz="5333" b="0" spc="0" baseline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16257588" cy="96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8185600"/>
            <a:ext cx="16257588" cy="96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7" y="6005690"/>
            <a:ext cx="16252775" cy="13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3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 userDrawn="1"/>
        </p:nvGrpSpPr>
        <p:grpSpPr>
          <a:xfrm>
            <a:off x="1268864" y="2390969"/>
            <a:ext cx="102849" cy="3614720"/>
            <a:chOff x="713666" y="1344920"/>
            <a:chExt cx="57847" cy="203328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66" y="1344920"/>
              <a:ext cx="57847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1610364" y="2156180"/>
            <a:ext cx="12562681" cy="2339623"/>
          </a:xfrm>
          <a:prstGeom prst="rect">
            <a:avLst/>
          </a:prstGeom>
        </p:spPr>
        <p:txBody>
          <a:bodyPr/>
          <a:lstStyle>
            <a:lvl1pPr>
              <a:defRPr sz="5333" b="0" spc="0" baseline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16257588" cy="96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8185600"/>
            <a:ext cx="16257588" cy="96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7" y="6005689"/>
            <a:ext cx="16252775" cy="12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 userDrawn="1"/>
        </p:nvGrpSpPr>
        <p:grpSpPr>
          <a:xfrm>
            <a:off x="1268864" y="2390969"/>
            <a:ext cx="102849" cy="3614720"/>
            <a:chOff x="713666" y="1344920"/>
            <a:chExt cx="57847" cy="203328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66" y="1344920"/>
              <a:ext cx="57847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1610364" y="2156180"/>
            <a:ext cx="12562681" cy="2339623"/>
          </a:xfrm>
          <a:prstGeom prst="rect">
            <a:avLst/>
          </a:prstGeom>
        </p:spPr>
        <p:txBody>
          <a:bodyPr/>
          <a:lstStyle>
            <a:lvl1pPr>
              <a:defRPr sz="5333" b="0" spc="0" baseline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16257588" cy="96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8185600"/>
            <a:ext cx="16257588" cy="96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7" y="6005689"/>
            <a:ext cx="16252775" cy="12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5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69DA3A-B53F-4A65-A5E4-BBFE983C4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5" y="504000"/>
            <a:ext cx="16255017" cy="80406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24000" y="361750"/>
            <a:ext cx="14759842" cy="49794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3000">
                <a:latin typeface="+mj-lt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9527012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31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" y="0"/>
            <a:ext cx="16252775" cy="9144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274" y="1600000"/>
            <a:ext cx="14759842" cy="1280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274" y="3104001"/>
            <a:ext cx="14759842" cy="53711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nl-NL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52315" y="8654211"/>
            <a:ext cx="481999" cy="30042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78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CD44126-CD28-6A41-8849-1FDC38168F7B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501B-970B-4D5B-8A94-9A87DC4C88AA}" type="datetimeFigureOut">
              <a:rPr lang="nl-NL" smtClean="0"/>
              <a:pPr/>
              <a:t>25-6-2018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Hittestress in gebouwen</a:t>
            </a:r>
          </a:p>
        </p:txBody>
      </p:sp>
    </p:spTree>
    <p:extLst>
      <p:ext uri="{BB962C8B-B14F-4D97-AF65-F5344CB8AC3E}">
        <p14:creationId xmlns:p14="http://schemas.microsoft.com/office/powerpoint/2010/main" val="342252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" y="0"/>
            <a:ext cx="16252775" cy="9144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274" y="1600000"/>
            <a:ext cx="14631829" cy="1280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0" y="2991556"/>
            <a:ext cx="16257588" cy="56626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nl-NL" dirty="0" err="1"/>
              <a:t>Insert</a:t>
            </a:r>
            <a:r>
              <a:rPr lang="nl-NL" dirty="0"/>
              <a:t> image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501B-970B-4D5B-8A94-9A87DC4C88AA}" type="datetimeFigureOut">
              <a:rPr lang="nl-NL" smtClean="0"/>
              <a:pPr/>
              <a:t>25-6-2018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Hittestress in gebouwen</a:t>
            </a: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B602-CD3E-AC41-8242-DD367490E7D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794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ull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" y="0"/>
            <a:ext cx="16252775" cy="9144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274" y="1600000"/>
            <a:ext cx="14759842" cy="1280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274" y="3104001"/>
            <a:ext cx="7021486" cy="53711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nl-NL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52315" y="8654211"/>
            <a:ext cx="481999" cy="30042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78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CD44126-CD28-6A41-8849-1FDC38168F7B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501B-970B-4D5B-8A94-9A87DC4C88AA}" type="datetimeFigureOut">
              <a:rPr lang="nl-NL" smtClean="0"/>
              <a:pPr/>
              <a:t>25-6-2018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Hittestress in gebouwen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2" hasCustomPrompt="1"/>
          </p:nvPr>
        </p:nvSpPr>
        <p:spPr>
          <a:xfrm>
            <a:off x="8487229" y="3104443"/>
            <a:ext cx="7021486" cy="5369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 err="1"/>
              <a:t>Insert</a:t>
            </a:r>
            <a:r>
              <a:rPr lang="nl-NL" dirty="0"/>
              <a:t> image </a:t>
            </a:r>
            <a:r>
              <a:rPr lang="nl-NL" dirty="0" err="1"/>
              <a:t>here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267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" y="0"/>
            <a:ext cx="16252775" cy="9144000"/>
          </a:xfrm>
          <a:prstGeom prst="rect">
            <a:avLst/>
          </a:prstGeom>
        </p:spPr>
      </p:pic>
      <p:grpSp>
        <p:nvGrpSpPr>
          <p:cNvPr id="3" name="Groep 2"/>
          <p:cNvGrpSpPr/>
          <p:nvPr userDrawn="1"/>
        </p:nvGrpSpPr>
        <p:grpSpPr>
          <a:xfrm>
            <a:off x="713647" y="1205654"/>
            <a:ext cx="74062" cy="3795305"/>
            <a:chOff x="401387" y="678180"/>
            <a:chExt cx="41656" cy="2134859"/>
          </a:xfrm>
        </p:grpSpPr>
        <p:cxnSp>
          <p:nvCxnSpPr>
            <p:cNvPr id="6" name="Rechte verbindingslijn 5"/>
            <p:cNvCxnSpPr/>
            <p:nvPr userDrawn="1"/>
          </p:nvCxnSpPr>
          <p:spPr>
            <a:xfrm flipV="1">
              <a:off x="413679" y="678180"/>
              <a:ext cx="0" cy="19116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Afbeelding 6" descr="timeline_pijl_wit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387" y="2660639"/>
              <a:ext cx="41656" cy="1524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3275" y="1840089"/>
            <a:ext cx="14760133" cy="3413760"/>
          </a:xfrm>
        </p:spPr>
        <p:txBody>
          <a:bodyPr anchor="b" anchorCtr="0"/>
          <a:lstStyle>
            <a:lvl1pPr>
              <a:defRPr sz="10667" spc="0" baseline="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798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" y="0"/>
            <a:ext cx="16252775" cy="9144000"/>
          </a:xfrm>
          <a:prstGeom prst="rect">
            <a:avLst/>
          </a:prstGeom>
        </p:spPr>
      </p:pic>
      <p:grpSp>
        <p:nvGrpSpPr>
          <p:cNvPr id="9" name="Groep 8"/>
          <p:cNvGrpSpPr/>
          <p:nvPr userDrawn="1"/>
        </p:nvGrpSpPr>
        <p:grpSpPr>
          <a:xfrm>
            <a:off x="713986" y="1205654"/>
            <a:ext cx="73383" cy="3795305"/>
            <a:chOff x="401578" y="678180"/>
            <a:chExt cx="41274" cy="2134859"/>
          </a:xfrm>
        </p:grpSpPr>
        <p:cxnSp>
          <p:nvCxnSpPr>
            <p:cNvPr id="6" name="Rechte verbindingslijn 5"/>
            <p:cNvCxnSpPr/>
            <p:nvPr userDrawn="1"/>
          </p:nvCxnSpPr>
          <p:spPr>
            <a:xfrm flipV="1">
              <a:off x="413679" y="678180"/>
              <a:ext cx="0" cy="19116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Afbeelding 6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78" y="2660639"/>
              <a:ext cx="41274" cy="1524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 userDrawn="1">
            <p:ph type="title"/>
          </p:nvPr>
        </p:nvSpPr>
        <p:spPr>
          <a:xfrm>
            <a:off x="1023275" y="1840089"/>
            <a:ext cx="14760133" cy="3413760"/>
          </a:xfrm>
        </p:spPr>
        <p:txBody>
          <a:bodyPr anchor="b" anchorCtr="0"/>
          <a:lstStyle>
            <a:lvl1pPr>
              <a:defRPr sz="10667" spc="0" baseline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477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8185600"/>
            <a:ext cx="16257588" cy="96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4" name="Afbeelding 3" descr="timeline_pijl_w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89" y="2390970"/>
            <a:ext cx="103800" cy="379717"/>
          </a:xfrm>
          <a:prstGeom prst="rect">
            <a:avLst/>
          </a:prstGeom>
        </p:spPr>
      </p:pic>
      <p:cxnSp>
        <p:nvCxnSpPr>
          <p:cNvPr id="5" name="Rechte verbindingslijn 4"/>
          <p:cNvCxnSpPr/>
          <p:nvPr userDrawn="1"/>
        </p:nvCxnSpPr>
        <p:spPr>
          <a:xfrm flipV="1">
            <a:off x="1295485" y="2935111"/>
            <a:ext cx="0" cy="307057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10364" y="2156180"/>
            <a:ext cx="12562681" cy="2339623"/>
          </a:xfrm>
          <a:prstGeom prst="rect">
            <a:avLst/>
          </a:prstGeom>
        </p:spPr>
        <p:txBody>
          <a:bodyPr/>
          <a:lstStyle>
            <a:lvl1pPr>
              <a:defRPr sz="5333" b="0" spc="0" baseline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nl-NL"/>
              <a:t>Click to edit Master title style</a:t>
            </a:r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0" y="0"/>
            <a:ext cx="16257588" cy="96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5592"/>
            <a:ext cx="16257588" cy="205989"/>
          </a:xfrm>
          <a:prstGeom prst="rect">
            <a:avLst/>
          </a:prstGeom>
        </p:spPr>
      </p:pic>
      <p:sp>
        <p:nvSpPr>
          <p:cNvPr id="9" name="Tijdelijke aanduiding voor afbeelding 8"/>
          <p:cNvSpPr>
            <a:spLocks noGrp="1"/>
          </p:cNvSpPr>
          <p:nvPr>
            <p:ph type="pic" sz="quarter" idx="10"/>
          </p:nvPr>
        </p:nvSpPr>
        <p:spPr>
          <a:xfrm>
            <a:off x="15425507" y="8768002"/>
            <a:ext cx="123088" cy="25599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030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_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864" y="2390970"/>
            <a:ext cx="102849" cy="379717"/>
          </a:xfrm>
          <a:prstGeom prst="rect">
            <a:avLst/>
          </a:prstGeom>
        </p:spPr>
      </p:pic>
      <p:cxnSp>
        <p:nvCxnSpPr>
          <p:cNvPr id="5" name="Rechte verbindingslijn 4"/>
          <p:cNvCxnSpPr/>
          <p:nvPr userDrawn="1"/>
        </p:nvCxnSpPr>
        <p:spPr>
          <a:xfrm flipV="1">
            <a:off x="1295485" y="2935111"/>
            <a:ext cx="0" cy="307057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10364" y="2156180"/>
            <a:ext cx="12562681" cy="2339623"/>
          </a:xfrm>
          <a:prstGeom prst="rect">
            <a:avLst/>
          </a:prstGeom>
        </p:spPr>
        <p:txBody>
          <a:bodyPr/>
          <a:lstStyle>
            <a:lvl1pPr>
              <a:defRPr sz="5333" b="0" spc="0" baseline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r>
              <a:rPr lang="nl-NL"/>
              <a:t>Click to edit Master title style</a:t>
            </a:r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0" y="0"/>
            <a:ext cx="16257588" cy="96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8185600"/>
            <a:ext cx="16257588" cy="96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6185592"/>
            <a:ext cx="16257576" cy="205989"/>
          </a:xfrm>
          <a:prstGeom prst="rect">
            <a:avLst/>
          </a:prstGeom>
        </p:spPr>
      </p:pic>
      <p:sp>
        <p:nvSpPr>
          <p:cNvPr id="9" name="Tijdelijke aanduiding voor afbeelding 8"/>
          <p:cNvSpPr>
            <a:spLocks noGrp="1"/>
          </p:cNvSpPr>
          <p:nvPr>
            <p:ph type="pic" sz="quarter" idx="10"/>
          </p:nvPr>
        </p:nvSpPr>
        <p:spPr>
          <a:xfrm>
            <a:off x="15425507" y="8768002"/>
            <a:ext cx="123088" cy="25599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685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_Targ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0" y="8663966"/>
            <a:ext cx="16257588" cy="4816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44"/>
          <a:stretch/>
        </p:blipFill>
        <p:spPr>
          <a:xfrm>
            <a:off x="2407" y="0"/>
            <a:ext cx="16252775" cy="2995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274" y="1600000"/>
            <a:ext cx="14631829" cy="1280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Click to edit Master title style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501B-970B-4D5B-8A94-9A87DC4C88AA}" type="datetimeFigureOut">
              <a:rPr lang="nl-NL" smtClean="0"/>
              <a:pPr/>
              <a:t>25-6-2018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Hittestress in gebouwen</a:t>
            </a: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B602-CD3E-AC41-8242-DD367490E7D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753609" y="2991556"/>
            <a:ext cx="14758841" cy="5661378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sp>
        <p:nvSpPr>
          <p:cNvPr id="11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15607587" y="8729600"/>
            <a:ext cx="123088" cy="25599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3" name="Rechthoek 2"/>
          <p:cNvSpPr/>
          <p:nvPr userDrawn="1"/>
        </p:nvSpPr>
        <p:spPr>
          <a:xfrm>
            <a:off x="-12802" y="2991556"/>
            <a:ext cx="16283191" cy="5672411"/>
          </a:xfrm>
          <a:prstGeom prst="rect">
            <a:avLst/>
          </a:prstGeom>
          <a:noFill/>
          <a:ln w="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</p:spTree>
    <p:extLst>
      <p:ext uri="{BB962C8B-B14F-4D97-AF65-F5344CB8AC3E}">
        <p14:creationId xmlns:p14="http://schemas.microsoft.com/office/powerpoint/2010/main" val="304750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Navigation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734836" y="1457648"/>
            <a:ext cx="2123080" cy="2097351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26" y="1593216"/>
            <a:ext cx="53897" cy="196188"/>
          </a:xfrm>
          <a:prstGeom prst="rect">
            <a:avLst/>
          </a:prstGeom>
        </p:spPr>
      </p:pic>
      <p:sp>
        <p:nvSpPr>
          <p:cNvPr id="155" name="Tijdelijke aanduiding voor dianummer 5"/>
          <p:cNvSpPr>
            <a:spLocks noGrp="1"/>
          </p:cNvSpPr>
          <p:nvPr userDrawn="1">
            <p:ph type="sldNum" sz="quarter" idx="4"/>
          </p:nvPr>
        </p:nvSpPr>
        <p:spPr>
          <a:xfrm>
            <a:off x="752315" y="8654211"/>
            <a:ext cx="481999" cy="30042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78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CD44126-CD28-6A41-8849-1FDC38168F7B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58" name="Tijdelijke aanduiding voor afbeelding 157"/>
          <p:cNvSpPr>
            <a:spLocks noGrp="1"/>
          </p:cNvSpPr>
          <p:nvPr>
            <p:ph type="pic" sz="quarter" idx="10"/>
          </p:nvPr>
        </p:nvSpPr>
        <p:spPr>
          <a:xfrm>
            <a:off x="873637" y="2427112"/>
            <a:ext cx="1849781" cy="1001890"/>
          </a:xfrm>
        </p:spPr>
        <p:txBody>
          <a:bodyPr/>
          <a:lstStyle>
            <a:lvl1pPr marL="0" indent="0">
              <a:buFont typeface="Arial"/>
              <a:buNone/>
              <a:defRPr sz="978"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160" name="Tijdelijke aanduiding voor tekst 159"/>
          <p:cNvSpPr>
            <a:spLocks noGrp="1"/>
          </p:cNvSpPr>
          <p:nvPr>
            <p:ph type="body" sz="quarter" idx="11" hasCustomPrompt="1"/>
          </p:nvPr>
        </p:nvSpPr>
        <p:spPr>
          <a:xfrm>
            <a:off x="874975" y="1559351"/>
            <a:ext cx="1778174" cy="811317"/>
          </a:xfrm>
        </p:spPr>
        <p:txBody>
          <a:bodyPr/>
          <a:lstStyle>
            <a:lvl1pPr marL="0" indent="0">
              <a:buFont typeface="Arial"/>
              <a:buNone/>
              <a:defRPr sz="1600" b="1" cap="all">
                <a:solidFill>
                  <a:schemeClr val="tx2"/>
                </a:solidFill>
                <a:latin typeface="+mj-lt"/>
              </a:defRPr>
            </a:lvl1pPr>
            <a:lvl2pPr marL="643475" indent="0">
              <a:buFont typeface="Arial"/>
              <a:buNone/>
              <a:defRPr sz="1600" b="1">
                <a:solidFill>
                  <a:schemeClr val="tx2"/>
                </a:solidFill>
              </a:defRPr>
            </a:lvl2pPr>
            <a:lvl3pPr marL="1433707" indent="0">
              <a:buFont typeface="Arial"/>
              <a:buNone/>
              <a:defRPr sz="1600" b="1">
                <a:solidFill>
                  <a:schemeClr val="tx2"/>
                </a:solidFill>
              </a:defRPr>
            </a:lvl3pPr>
            <a:lvl4pPr marL="2235228" indent="0">
              <a:buFont typeface="Arial"/>
              <a:buNone/>
              <a:defRPr sz="1600" b="1">
                <a:solidFill>
                  <a:schemeClr val="tx2"/>
                </a:solidFill>
              </a:defRPr>
            </a:lvl4pPr>
            <a:lvl5pPr marL="3025460" indent="0">
              <a:buFont typeface="Arial"/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61" name="Rechthoek 160"/>
          <p:cNvSpPr/>
          <p:nvPr userDrawn="1"/>
        </p:nvSpPr>
        <p:spPr>
          <a:xfrm>
            <a:off x="13397691" y="1457648"/>
            <a:ext cx="2123080" cy="2097351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162" name="Afbeelding 16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826" y="1593216"/>
            <a:ext cx="53897" cy="196188"/>
          </a:xfrm>
          <a:prstGeom prst="rect">
            <a:avLst/>
          </a:prstGeom>
        </p:spPr>
      </p:pic>
      <p:sp>
        <p:nvSpPr>
          <p:cNvPr id="163" name="Tijdelijke aanduiding voor afbeelding 157"/>
          <p:cNvSpPr>
            <a:spLocks noGrp="1"/>
          </p:cNvSpPr>
          <p:nvPr>
            <p:ph type="pic" sz="quarter" idx="12"/>
          </p:nvPr>
        </p:nvSpPr>
        <p:spPr>
          <a:xfrm>
            <a:off x="13542137" y="2427112"/>
            <a:ext cx="1849781" cy="1001890"/>
          </a:xfrm>
        </p:spPr>
        <p:txBody>
          <a:bodyPr/>
          <a:lstStyle>
            <a:lvl1pPr marL="0" indent="0">
              <a:buFont typeface="Arial"/>
              <a:buNone/>
              <a:defRPr sz="978"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164" name="Tijdelijke aanduiding voor tekst 159"/>
          <p:cNvSpPr>
            <a:spLocks noGrp="1"/>
          </p:cNvSpPr>
          <p:nvPr>
            <p:ph type="body" sz="quarter" idx="13" hasCustomPrompt="1"/>
          </p:nvPr>
        </p:nvSpPr>
        <p:spPr>
          <a:xfrm>
            <a:off x="13543475" y="1559351"/>
            <a:ext cx="1778174" cy="811317"/>
          </a:xfrm>
        </p:spPr>
        <p:txBody>
          <a:bodyPr/>
          <a:lstStyle>
            <a:lvl1pPr marL="0" indent="0">
              <a:buFont typeface="Arial"/>
              <a:buNone/>
              <a:defRPr sz="1600" b="1" cap="all">
                <a:solidFill>
                  <a:schemeClr val="tx2"/>
                </a:solidFill>
                <a:latin typeface="+mj-lt"/>
              </a:defRPr>
            </a:lvl1pPr>
            <a:lvl2pPr marL="643475" indent="0">
              <a:buFont typeface="Arial"/>
              <a:buNone/>
              <a:defRPr sz="1600" b="1">
                <a:solidFill>
                  <a:schemeClr val="tx2"/>
                </a:solidFill>
              </a:defRPr>
            </a:lvl2pPr>
            <a:lvl3pPr marL="1433707" indent="0">
              <a:buFont typeface="Arial"/>
              <a:buNone/>
              <a:defRPr sz="1600" b="1">
                <a:solidFill>
                  <a:schemeClr val="tx2"/>
                </a:solidFill>
              </a:defRPr>
            </a:lvl3pPr>
            <a:lvl4pPr marL="2235228" indent="0">
              <a:buFont typeface="Arial"/>
              <a:buNone/>
              <a:defRPr sz="1600" b="1">
                <a:solidFill>
                  <a:schemeClr val="tx2"/>
                </a:solidFill>
              </a:defRPr>
            </a:lvl4pPr>
            <a:lvl5pPr marL="3025460" indent="0">
              <a:buFont typeface="Arial"/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65" name="Rechthoek 164"/>
          <p:cNvSpPr/>
          <p:nvPr userDrawn="1"/>
        </p:nvSpPr>
        <p:spPr>
          <a:xfrm>
            <a:off x="3267407" y="1457648"/>
            <a:ext cx="2123080" cy="2097351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166" name="Afbeelding 16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284" y="1593216"/>
            <a:ext cx="53897" cy="196188"/>
          </a:xfrm>
          <a:prstGeom prst="rect">
            <a:avLst/>
          </a:prstGeom>
        </p:spPr>
      </p:pic>
      <p:sp>
        <p:nvSpPr>
          <p:cNvPr id="167" name="Tijdelijke aanduiding voor afbeelding 157"/>
          <p:cNvSpPr>
            <a:spLocks noGrp="1"/>
          </p:cNvSpPr>
          <p:nvPr>
            <p:ph type="pic" sz="quarter" idx="14"/>
          </p:nvPr>
        </p:nvSpPr>
        <p:spPr>
          <a:xfrm>
            <a:off x="3402595" y="2427112"/>
            <a:ext cx="1849781" cy="1001890"/>
          </a:xfrm>
        </p:spPr>
        <p:txBody>
          <a:bodyPr/>
          <a:lstStyle>
            <a:lvl1pPr marL="0" indent="0">
              <a:buFont typeface="Arial"/>
              <a:buNone/>
              <a:defRPr sz="978"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168" name="Tijdelijke aanduiding voor tekst 159"/>
          <p:cNvSpPr>
            <a:spLocks noGrp="1"/>
          </p:cNvSpPr>
          <p:nvPr>
            <p:ph type="body" sz="quarter" idx="15" hasCustomPrompt="1"/>
          </p:nvPr>
        </p:nvSpPr>
        <p:spPr>
          <a:xfrm>
            <a:off x="3403933" y="1559351"/>
            <a:ext cx="1778174" cy="811317"/>
          </a:xfrm>
        </p:spPr>
        <p:txBody>
          <a:bodyPr/>
          <a:lstStyle>
            <a:lvl1pPr marL="0" indent="0">
              <a:buFont typeface="Arial"/>
              <a:buNone/>
              <a:defRPr sz="1600" b="1" cap="all">
                <a:solidFill>
                  <a:schemeClr val="tx2"/>
                </a:solidFill>
                <a:latin typeface="+mj-lt"/>
              </a:defRPr>
            </a:lvl1pPr>
            <a:lvl2pPr marL="643475" indent="0">
              <a:buFont typeface="Arial"/>
              <a:buNone/>
              <a:defRPr sz="1600" b="1">
                <a:solidFill>
                  <a:schemeClr val="tx2"/>
                </a:solidFill>
              </a:defRPr>
            </a:lvl2pPr>
            <a:lvl3pPr marL="1433707" indent="0">
              <a:buFont typeface="Arial"/>
              <a:buNone/>
              <a:defRPr sz="1600" b="1">
                <a:solidFill>
                  <a:schemeClr val="tx2"/>
                </a:solidFill>
              </a:defRPr>
            </a:lvl3pPr>
            <a:lvl4pPr marL="2235228" indent="0">
              <a:buFont typeface="Arial"/>
              <a:buNone/>
              <a:defRPr sz="1600" b="1">
                <a:solidFill>
                  <a:schemeClr val="tx2"/>
                </a:solidFill>
              </a:defRPr>
            </a:lvl4pPr>
            <a:lvl5pPr marL="3025460" indent="0">
              <a:buFont typeface="Arial"/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69" name="Rechthoek 168"/>
          <p:cNvSpPr/>
          <p:nvPr userDrawn="1"/>
        </p:nvSpPr>
        <p:spPr>
          <a:xfrm>
            <a:off x="5799978" y="1457648"/>
            <a:ext cx="2123080" cy="2097351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170" name="Afbeelding 16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804" y="1593216"/>
            <a:ext cx="53897" cy="196188"/>
          </a:xfrm>
          <a:prstGeom prst="rect">
            <a:avLst/>
          </a:prstGeom>
        </p:spPr>
      </p:pic>
      <p:sp>
        <p:nvSpPr>
          <p:cNvPr id="171" name="Tijdelijke aanduiding voor afbeelding 157"/>
          <p:cNvSpPr>
            <a:spLocks noGrp="1"/>
          </p:cNvSpPr>
          <p:nvPr>
            <p:ph type="pic" sz="quarter" idx="16"/>
          </p:nvPr>
        </p:nvSpPr>
        <p:spPr>
          <a:xfrm>
            <a:off x="5932115" y="2427112"/>
            <a:ext cx="1849781" cy="1001890"/>
          </a:xfrm>
        </p:spPr>
        <p:txBody>
          <a:bodyPr/>
          <a:lstStyle>
            <a:lvl1pPr marL="0" indent="0">
              <a:buFont typeface="Arial"/>
              <a:buNone/>
              <a:defRPr sz="978"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172" name="Tijdelijke aanduiding voor tekst 159"/>
          <p:cNvSpPr>
            <a:spLocks noGrp="1"/>
          </p:cNvSpPr>
          <p:nvPr>
            <p:ph type="body" sz="quarter" idx="17" hasCustomPrompt="1"/>
          </p:nvPr>
        </p:nvSpPr>
        <p:spPr>
          <a:xfrm>
            <a:off x="5933453" y="1559351"/>
            <a:ext cx="1778174" cy="811317"/>
          </a:xfrm>
        </p:spPr>
        <p:txBody>
          <a:bodyPr/>
          <a:lstStyle>
            <a:lvl1pPr marL="0" indent="0">
              <a:buFont typeface="Arial"/>
              <a:buNone/>
              <a:defRPr sz="1600" b="1" cap="all">
                <a:solidFill>
                  <a:schemeClr val="tx2"/>
                </a:solidFill>
                <a:latin typeface="+mj-lt"/>
              </a:defRPr>
            </a:lvl1pPr>
            <a:lvl2pPr marL="643475" indent="0">
              <a:buFont typeface="Arial"/>
              <a:buNone/>
              <a:defRPr sz="1600" b="1">
                <a:solidFill>
                  <a:schemeClr val="tx2"/>
                </a:solidFill>
              </a:defRPr>
            </a:lvl2pPr>
            <a:lvl3pPr marL="1433707" indent="0">
              <a:buFont typeface="Arial"/>
              <a:buNone/>
              <a:defRPr sz="1600" b="1">
                <a:solidFill>
                  <a:schemeClr val="tx2"/>
                </a:solidFill>
              </a:defRPr>
            </a:lvl3pPr>
            <a:lvl4pPr marL="2235228" indent="0">
              <a:buFont typeface="Arial"/>
              <a:buNone/>
              <a:defRPr sz="1600" b="1">
                <a:solidFill>
                  <a:schemeClr val="tx2"/>
                </a:solidFill>
              </a:defRPr>
            </a:lvl4pPr>
            <a:lvl5pPr marL="3025460" indent="0">
              <a:buFont typeface="Arial"/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73" name="Rechthoek 172"/>
          <p:cNvSpPr/>
          <p:nvPr userDrawn="1"/>
        </p:nvSpPr>
        <p:spPr>
          <a:xfrm>
            <a:off x="8332549" y="1457648"/>
            <a:ext cx="2123080" cy="2097351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174" name="Afbeelding 17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16" y="1593216"/>
            <a:ext cx="53897" cy="196188"/>
          </a:xfrm>
          <a:prstGeom prst="rect">
            <a:avLst/>
          </a:prstGeom>
        </p:spPr>
      </p:pic>
      <p:sp>
        <p:nvSpPr>
          <p:cNvPr id="175" name="Tijdelijke aanduiding voor afbeelding 157"/>
          <p:cNvSpPr>
            <a:spLocks noGrp="1"/>
          </p:cNvSpPr>
          <p:nvPr>
            <p:ph type="pic" sz="quarter" idx="18"/>
          </p:nvPr>
        </p:nvSpPr>
        <p:spPr>
          <a:xfrm>
            <a:off x="8465028" y="2427112"/>
            <a:ext cx="1849781" cy="1001890"/>
          </a:xfrm>
        </p:spPr>
        <p:txBody>
          <a:bodyPr/>
          <a:lstStyle>
            <a:lvl1pPr marL="0" indent="0">
              <a:buFont typeface="Arial"/>
              <a:buNone/>
              <a:defRPr sz="978"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176" name="Tijdelijke aanduiding voor tekst 159"/>
          <p:cNvSpPr>
            <a:spLocks noGrp="1"/>
          </p:cNvSpPr>
          <p:nvPr>
            <p:ph type="body" sz="quarter" idx="19" hasCustomPrompt="1"/>
          </p:nvPr>
        </p:nvSpPr>
        <p:spPr>
          <a:xfrm>
            <a:off x="8466365" y="1559351"/>
            <a:ext cx="1778174" cy="811317"/>
          </a:xfrm>
        </p:spPr>
        <p:txBody>
          <a:bodyPr/>
          <a:lstStyle>
            <a:lvl1pPr marL="0" indent="0">
              <a:buFont typeface="Arial"/>
              <a:buNone/>
              <a:defRPr sz="1600" b="1" cap="all">
                <a:solidFill>
                  <a:schemeClr val="tx2"/>
                </a:solidFill>
                <a:latin typeface="+mj-lt"/>
              </a:defRPr>
            </a:lvl1pPr>
            <a:lvl2pPr marL="643475" indent="0">
              <a:buFont typeface="Arial"/>
              <a:buNone/>
              <a:defRPr sz="1600" b="1">
                <a:solidFill>
                  <a:schemeClr val="tx2"/>
                </a:solidFill>
              </a:defRPr>
            </a:lvl2pPr>
            <a:lvl3pPr marL="1433707" indent="0">
              <a:buFont typeface="Arial"/>
              <a:buNone/>
              <a:defRPr sz="1600" b="1">
                <a:solidFill>
                  <a:schemeClr val="tx2"/>
                </a:solidFill>
              </a:defRPr>
            </a:lvl3pPr>
            <a:lvl4pPr marL="2235228" indent="0">
              <a:buFont typeface="Arial"/>
              <a:buNone/>
              <a:defRPr sz="1600" b="1">
                <a:solidFill>
                  <a:schemeClr val="tx2"/>
                </a:solidFill>
              </a:defRPr>
            </a:lvl4pPr>
            <a:lvl5pPr marL="3025460" indent="0">
              <a:buFont typeface="Arial"/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77" name="Rechthoek 176"/>
          <p:cNvSpPr/>
          <p:nvPr userDrawn="1"/>
        </p:nvSpPr>
        <p:spPr>
          <a:xfrm>
            <a:off x="10865120" y="1457648"/>
            <a:ext cx="2123080" cy="2097351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178" name="Afbeelding 17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3932" y="1593216"/>
            <a:ext cx="53897" cy="196188"/>
          </a:xfrm>
          <a:prstGeom prst="rect">
            <a:avLst/>
          </a:prstGeom>
        </p:spPr>
      </p:pic>
      <p:sp>
        <p:nvSpPr>
          <p:cNvPr id="179" name="Tijdelijke aanduiding voor afbeelding 157"/>
          <p:cNvSpPr>
            <a:spLocks noGrp="1"/>
          </p:cNvSpPr>
          <p:nvPr>
            <p:ph type="pic" sz="quarter" idx="20"/>
          </p:nvPr>
        </p:nvSpPr>
        <p:spPr>
          <a:xfrm>
            <a:off x="10996244" y="2427112"/>
            <a:ext cx="1849781" cy="1001890"/>
          </a:xfrm>
        </p:spPr>
        <p:txBody>
          <a:bodyPr/>
          <a:lstStyle>
            <a:lvl1pPr marL="0" indent="0">
              <a:buFont typeface="Arial"/>
              <a:buNone/>
              <a:defRPr sz="978"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180" name="Tijdelijke aanduiding voor tekst 159"/>
          <p:cNvSpPr>
            <a:spLocks noGrp="1"/>
          </p:cNvSpPr>
          <p:nvPr>
            <p:ph type="body" sz="quarter" idx="21" hasCustomPrompt="1"/>
          </p:nvPr>
        </p:nvSpPr>
        <p:spPr>
          <a:xfrm>
            <a:off x="10997582" y="1559351"/>
            <a:ext cx="1778174" cy="811317"/>
          </a:xfrm>
        </p:spPr>
        <p:txBody>
          <a:bodyPr/>
          <a:lstStyle>
            <a:lvl1pPr marL="0" indent="0">
              <a:buFont typeface="Arial"/>
              <a:buNone/>
              <a:defRPr sz="1600" b="1" cap="all">
                <a:solidFill>
                  <a:schemeClr val="tx2"/>
                </a:solidFill>
                <a:latin typeface="+mj-lt"/>
              </a:defRPr>
            </a:lvl1pPr>
            <a:lvl2pPr marL="643475" indent="0">
              <a:buFont typeface="Arial"/>
              <a:buNone/>
              <a:defRPr sz="1600" b="1">
                <a:solidFill>
                  <a:schemeClr val="tx2"/>
                </a:solidFill>
              </a:defRPr>
            </a:lvl2pPr>
            <a:lvl3pPr marL="1433707" indent="0">
              <a:buFont typeface="Arial"/>
              <a:buNone/>
              <a:defRPr sz="1600" b="1">
                <a:solidFill>
                  <a:schemeClr val="tx2"/>
                </a:solidFill>
              </a:defRPr>
            </a:lvl3pPr>
            <a:lvl4pPr marL="2235228" indent="0">
              <a:buFont typeface="Arial"/>
              <a:buNone/>
              <a:defRPr sz="1600" b="1">
                <a:solidFill>
                  <a:schemeClr val="tx2"/>
                </a:solidFill>
              </a:defRPr>
            </a:lvl4pPr>
            <a:lvl5pPr marL="3025460" indent="0">
              <a:buFont typeface="Arial"/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81" name="Rechthoek 180"/>
          <p:cNvSpPr/>
          <p:nvPr userDrawn="1"/>
        </p:nvSpPr>
        <p:spPr>
          <a:xfrm>
            <a:off x="734836" y="3880557"/>
            <a:ext cx="2123080" cy="2097351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182" name="Afbeelding 18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26" y="4016125"/>
            <a:ext cx="53897" cy="196188"/>
          </a:xfrm>
          <a:prstGeom prst="rect">
            <a:avLst/>
          </a:prstGeom>
        </p:spPr>
      </p:pic>
      <p:sp>
        <p:nvSpPr>
          <p:cNvPr id="183" name="Tijdelijke aanduiding voor afbeelding 157"/>
          <p:cNvSpPr>
            <a:spLocks noGrp="1"/>
          </p:cNvSpPr>
          <p:nvPr>
            <p:ph type="pic" sz="quarter" idx="22"/>
          </p:nvPr>
        </p:nvSpPr>
        <p:spPr>
          <a:xfrm>
            <a:off x="873637" y="4850020"/>
            <a:ext cx="1849781" cy="1001890"/>
          </a:xfrm>
        </p:spPr>
        <p:txBody>
          <a:bodyPr/>
          <a:lstStyle>
            <a:lvl1pPr marL="0" indent="0">
              <a:buFont typeface="Arial"/>
              <a:buNone/>
              <a:defRPr sz="978"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184" name="Tijdelijke aanduiding voor tekst 159"/>
          <p:cNvSpPr>
            <a:spLocks noGrp="1"/>
          </p:cNvSpPr>
          <p:nvPr>
            <p:ph type="body" sz="quarter" idx="23" hasCustomPrompt="1"/>
          </p:nvPr>
        </p:nvSpPr>
        <p:spPr>
          <a:xfrm>
            <a:off x="874975" y="3982260"/>
            <a:ext cx="1778174" cy="811317"/>
          </a:xfrm>
        </p:spPr>
        <p:txBody>
          <a:bodyPr/>
          <a:lstStyle>
            <a:lvl1pPr marL="0" indent="0">
              <a:buFont typeface="Arial"/>
              <a:buNone/>
              <a:defRPr sz="1600" b="1" cap="all">
                <a:solidFill>
                  <a:schemeClr val="tx2"/>
                </a:solidFill>
                <a:latin typeface="+mj-lt"/>
              </a:defRPr>
            </a:lvl1pPr>
            <a:lvl2pPr marL="643475" indent="0">
              <a:buFont typeface="Arial"/>
              <a:buNone/>
              <a:defRPr sz="1600" b="1">
                <a:solidFill>
                  <a:schemeClr val="tx2"/>
                </a:solidFill>
              </a:defRPr>
            </a:lvl2pPr>
            <a:lvl3pPr marL="1433707" indent="0">
              <a:buFont typeface="Arial"/>
              <a:buNone/>
              <a:defRPr sz="1600" b="1">
                <a:solidFill>
                  <a:schemeClr val="tx2"/>
                </a:solidFill>
              </a:defRPr>
            </a:lvl3pPr>
            <a:lvl4pPr marL="2235228" indent="0">
              <a:buFont typeface="Arial"/>
              <a:buNone/>
              <a:defRPr sz="1600" b="1">
                <a:solidFill>
                  <a:schemeClr val="tx2"/>
                </a:solidFill>
              </a:defRPr>
            </a:lvl4pPr>
            <a:lvl5pPr marL="3025460" indent="0">
              <a:buFont typeface="Arial"/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85" name="Rechthoek 184"/>
          <p:cNvSpPr/>
          <p:nvPr userDrawn="1"/>
        </p:nvSpPr>
        <p:spPr>
          <a:xfrm>
            <a:off x="13397691" y="3880557"/>
            <a:ext cx="2123080" cy="2097351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186" name="Afbeelding 18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826" y="4016125"/>
            <a:ext cx="53897" cy="196188"/>
          </a:xfrm>
          <a:prstGeom prst="rect">
            <a:avLst/>
          </a:prstGeom>
        </p:spPr>
      </p:pic>
      <p:sp>
        <p:nvSpPr>
          <p:cNvPr id="187" name="Tijdelijke aanduiding voor afbeelding 157"/>
          <p:cNvSpPr>
            <a:spLocks noGrp="1"/>
          </p:cNvSpPr>
          <p:nvPr>
            <p:ph type="pic" sz="quarter" idx="24"/>
          </p:nvPr>
        </p:nvSpPr>
        <p:spPr>
          <a:xfrm>
            <a:off x="13542137" y="4850020"/>
            <a:ext cx="1849781" cy="1001890"/>
          </a:xfrm>
        </p:spPr>
        <p:txBody>
          <a:bodyPr/>
          <a:lstStyle>
            <a:lvl1pPr marL="0" indent="0">
              <a:buFont typeface="Arial"/>
              <a:buNone/>
              <a:defRPr sz="978"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188" name="Tijdelijke aanduiding voor tekst 159"/>
          <p:cNvSpPr>
            <a:spLocks noGrp="1"/>
          </p:cNvSpPr>
          <p:nvPr>
            <p:ph type="body" sz="quarter" idx="25" hasCustomPrompt="1"/>
          </p:nvPr>
        </p:nvSpPr>
        <p:spPr>
          <a:xfrm>
            <a:off x="13543475" y="3982260"/>
            <a:ext cx="1778174" cy="811317"/>
          </a:xfrm>
        </p:spPr>
        <p:txBody>
          <a:bodyPr/>
          <a:lstStyle>
            <a:lvl1pPr marL="0" indent="0">
              <a:buFont typeface="Arial"/>
              <a:buNone/>
              <a:defRPr sz="1600" b="1" cap="all">
                <a:solidFill>
                  <a:schemeClr val="tx2"/>
                </a:solidFill>
                <a:latin typeface="+mj-lt"/>
              </a:defRPr>
            </a:lvl1pPr>
            <a:lvl2pPr marL="643475" indent="0">
              <a:buFont typeface="Arial"/>
              <a:buNone/>
              <a:defRPr sz="1600" b="1">
                <a:solidFill>
                  <a:schemeClr val="tx2"/>
                </a:solidFill>
              </a:defRPr>
            </a:lvl2pPr>
            <a:lvl3pPr marL="1433707" indent="0">
              <a:buFont typeface="Arial"/>
              <a:buNone/>
              <a:defRPr sz="1600" b="1">
                <a:solidFill>
                  <a:schemeClr val="tx2"/>
                </a:solidFill>
              </a:defRPr>
            </a:lvl3pPr>
            <a:lvl4pPr marL="2235228" indent="0">
              <a:buFont typeface="Arial"/>
              <a:buNone/>
              <a:defRPr sz="1600" b="1">
                <a:solidFill>
                  <a:schemeClr val="tx2"/>
                </a:solidFill>
              </a:defRPr>
            </a:lvl4pPr>
            <a:lvl5pPr marL="3025460" indent="0">
              <a:buFont typeface="Arial"/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89" name="Rechthoek 188"/>
          <p:cNvSpPr/>
          <p:nvPr userDrawn="1"/>
        </p:nvSpPr>
        <p:spPr>
          <a:xfrm>
            <a:off x="3267407" y="3880557"/>
            <a:ext cx="2123080" cy="2097351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190" name="Afbeelding 18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284" y="4016125"/>
            <a:ext cx="53897" cy="196188"/>
          </a:xfrm>
          <a:prstGeom prst="rect">
            <a:avLst/>
          </a:prstGeom>
        </p:spPr>
      </p:pic>
      <p:sp>
        <p:nvSpPr>
          <p:cNvPr id="191" name="Tijdelijke aanduiding voor afbeelding 157"/>
          <p:cNvSpPr>
            <a:spLocks noGrp="1"/>
          </p:cNvSpPr>
          <p:nvPr>
            <p:ph type="pic" sz="quarter" idx="26"/>
          </p:nvPr>
        </p:nvSpPr>
        <p:spPr>
          <a:xfrm>
            <a:off x="3402595" y="4850020"/>
            <a:ext cx="1849781" cy="1001890"/>
          </a:xfrm>
        </p:spPr>
        <p:txBody>
          <a:bodyPr/>
          <a:lstStyle>
            <a:lvl1pPr marL="0" indent="0">
              <a:buFont typeface="Arial"/>
              <a:buNone/>
              <a:defRPr sz="978"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192" name="Tijdelijke aanduiding voor tekst 159"/>
          <p:cNvSpPr>
            <a:spLocks noGrp="1"/>
          </p:cNvSpPr>
          <p:nvPr>
            <p:ph type="body" sz="quarter" idx="27" hasCustomPrompt="1"/>
          </p:nvPr>
        </p:nvSpPr>
        <p:spPr>
          <a:xfrm>
            <a:off x="3403933" y="3982260"/>
            <a:ext cx="1778174" cy="811317"/>
          </a:xfrm>
        </p:spPr>
        <p:txBody>
          <a:bodyPr/>
          <a:lstStyle>
            <a:lvl1pPr marL="0" indent="0">
              <a:buFont typeface="Arial"/>
              <a:buNone/>
              <a:defRPr sz="1600" b="1" cap="all">
                <a:solidFill>
                  <a:schemeClr val="tx2"/>
                </a:solidFill>
                <a:latin typeface="+mj-lt"/>
              </a:defRPr>
            </a:lvl1pPr>
            <a:lvl2pPr marL="643475" indent="0">
              <a:buFont typeface="Arial"/>
              <a:buNone/>
              <a:defRPr sz="1600" b="1">
                <a:solidFill>
                  <a:schemeClr val="tx2"/>
                </a:solidFill>
              </a:defRPr>
            </a:lvl2pPr>
            <a:lvl3pPr marL="1433707" indent="0">
              <a:buFont typeface="Arial"/>
              <a:buNone/>
              <a:defRPr sz="1600" b="1">
                <a:solidFill>
                  <a:schemeClr val="tx2"/>
                </a:solidFill>
              </a:defRPr>
            </a:lvl3pPr>
            <a:lvl4pPr marL="2235228" indent="0">
              <a:buFont typeface="Arial"/>
              <a:buNone/>
              <a:defRPr sz="1600" b="1">
                <a:solidFill>
                  <a:schemeClr val="tx2"/>
                </a:solidFill>
              </a:defRPr>
            </a:lvl4pPr>
            <a:lvl5pPr marL="3025460" indent="0">
              <a:buFont typeface="Arial"/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93" name="Rechthoek 192"/>
          <p:cNvSpPr/>
          <p:nvPr userDrawn="1"/>
        </p:nvSpPr>
        <p:spPr>
          <a:xfrm>
            <a:off x="5799978" y="3880557"/>
            <a:ext cx="2123080" cy="2097351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194" name="Afbeelding 19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804" y="4016125"/>
            <a:ext cx="53897" cy="196188"/>
          </a:xfrm>
          <a:prstGeom prst="rect">
            <a:avLst/>
          </a:prstGeom>
        </p:spPr>
      </p:pic>
      <p:sp>
        <p:nvSpPr>
          <p:cNvPr id="195" name="Tijdelijke aanduiding voor afbeelding 157"/>
          <p:cNvSpPr>
            <a:spLocks noGrp="1"/>
          </p:cNvSpPr>
          <p:nvPr>
            <p:ph type="pic" sz="quarter" idx="28"/>
          </p:nvPr>
        </p:nvSpPr>
        <p:spPr>
          <a:xfrm>
            <a:off x="5932115" y="4850020"/>
            <a:ext cx="1849781" cy="1001890"/>
          </a:xfrm>
        </p:spPr>
        <p:txBody>
          <a:bodyPr/>
          <a:lstStyle>
            <a:lvl1pPr marL="0" indent="0">
              <a:buFont typeface="Arial"/>
              <a:buNone/>
              <a:defRPr sz="978"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196" name="Tijdelijke aanduiding voor tekst 159"/>
          <p:cNvSpPr>
            <a:spLocks noGrp="1"/>
          </p:cNvSpPr>
          <p:nvPr>
            <p:ph type="body" sz="quarter" idx="29" hasCustomPrompt="1"/>
          </p:nvPr>
        </p:nvSpPr>
        <p:spPr>
          <a:xfrm>
            <a:off x="5933453" y="3982260"/>
            <a:ext cx="1778174" cy="811317"/>
          </a:xfrm>
        </p:spPr>
        <p:txBody>
          <a:bodyPr/>
          <a:lstStyle>
            <a:lvl1pPr marL="0" indent="0">
              <a:buFont typeface="Arial"/>
              <a:buNone/>
              <a:defRPr sz="1600" b="1" cap="all">
                <a:solidFill>
                  <a:schemeClr val="tx2"/>
                </a:solidFill>
                <a:latin typeface="+mj-lt"/>
              </a:defRPr>
            </a:lvl1pPr>
            <a:lvl2pPr marL="643475" indent="0">
              <a:buFont typeface="Arial"/>
              <a:buNone/>
              <a:defRPr sz="1600" b="1">
                <a:solidFill>
                  <a:schemeClr val="tx2"/>
                </a:solidFill>
              </a:defRPr>
            </a:lvl2pPr>
            <a:lvl3pPr marL="1433707" indent="0">
              <a:buFont typeface="Arial"/>
              <a:buNone/>
              <a:defRPr sz="1600" b="1">
                <a:solidFill>
                  <a:schemeClr val="tx2"/>
                </a:solidFill>
              </a:defRPr>
            </a:lvl3pPr>
            <a:lvl4pPr marL="2235228" indent="0">
              <a:buFont typeface="Arial"/>
              <a:buNone/>
              <a:defRPr sz="1600" b="1">
                <a:solidFill>
                  <a:schemeClr val="tx2"/>
                </a:solidFill>
              </a:defRPr>
            </a:lvl4pPr>
            <a:lvl5pPr marL="3025460" indent="0">
              <a:buFont typeface="Arial"/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97" name="Rechthoek 196"/>
          <p:cNvSpPr/>
          <p:nvPr userDrawn="1"/>
        </p:nvSpPr>
        <p:spPr>
          <a:xfrm>
            <a:off x="8332549" y="3880557"/>
            <a:ext cx="2123080" cy="2097351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198" name="Afbeelding 19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16" y="4016125"/>
            <a:ext cx="53897" cy="196188"/>
          </a:xfrm>
          <a:prstGeom prst="rect">
            <a:avLst/>
          </a:prstGeom>
        </p:spPr>
      </p:pic>
      <p:sp>
        <p:nvSpPr>
          <p:cNvPr id="199" name="Tijdelijke aanduiding voor afbeelding 157"/>
          <p:cNvSpPr>
            <a:spLocks noGrp="1"/>
          </p:cNvSpPr>
          <p:nvPr>
            <p:ph type="pic" sz="quarter" idx="30"/>
          </p:nvPr>
        </p:nvSpPr>
        <p:spPr>
          <a:xfrm>
            <a:off x="8465028" y="4850020"/>
            <a:ext cx="1849781" cy="1001890"/>
          </a:xfrm>
        </p:spPr>
        <p:txBody>
          <a:bodyPr/>
          <a:lstStyle>
            <a:lvl1pPr marL="0" indent="0">
              <a:buFont typeface="Arial"/>
              <a:buNone/>
              <a:defRPr sz="978"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200" name="Tijdelijke aanduiding voor tekst 159"/>
          <p:cNvSpPr>
            <a:spLocks noGrp="1"/>
          </p:cNvSpPr>
          <p:nvPr>
            <p:ph type="body" sz="quarter" idx="31" hasCustomPrompt="1"/>
          </p:nvPr>
        </p:nvSpPr>
        <p:spPr>
          <a:xfrm>
            <a:off x="8466365" y="3982260"/>
            <a:ext cx="1778174" cy="811317"/>
          </a:xfrm>
        </p:spPr>
        <p:txBody>
          <a:bodyPr/>
          <a:lstStyle>
            <a:lvl1pPr marL="0" indent="0">
              <a:buFont typeface="Arial"/>
              <a:buNone/>
              <a:defRPr sz="1600" b="1" cap="all">
                <a:solidFill>
                  <a:schemeClr val="tx2"/>
                </a:solidFill>
                <a:latin typeface="+mj-lt"/>
              </a:defRPr>
            </a:lvl1pPr>
            <a:lvl2pPr marL="643475" indent="0">
              <a:buFont typeface="Arial"/>
              <a:buNone/>
              <a:defRPr sz="1600" b="1">
                <a:solidFill>
                  <a:schemeClr val="tx2"/>
                </a:solidFill>
              </a:defRPr>
            </a:lvl2pPr>
            <a:lvl3pPr marL="1433707" indent="0">
              <a:buFont typeface="Arial"/>
              <a:buNone/>
              <a:defRPr sz="1600" b="1">
                <a:solidFill>
                  <a:schemeClr val="tx2"/>
                </a:solidFill>
              </a:defRPr>
            </a:lvl3pPr>
            <a:lvl4pPr marL="2235228" indent="0">
              <a:buFont typeface="Arial"/>
              <a:buNone/>
              <a:defRPr sz="1600" b="1">
                <a:solidFill>
                  <a:schemeClr val="tx2"/>
                </a:solidFill>
              </a:defRPr>
            </a:lvl4pPr>
            <a:lvl5pPr marL="3025460" indent="0">
              <a:buFont typeface="Arial"/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201" name="Rechthoek 200"/>
          <p:cNvSpPr/>
          <p:nvPr userDrawn="1"/>
        </p:nvSpPr>
        <p:spPr>
          <a:xfrm>
            <a:off x="10865120" y="3880557"/>
            <a:ext cx="2123080" cy="2097351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202" name="Afbeelding 20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3932" y="4016125"/>
            <a:ext cx="53897" cy="196188"/>
          </a:xfrm>
          <a:prstGeom prst="rect">
            <a:avLst/>
          </a:prstGeom>
        </p:spPr>
      </p:pic>
      <p:sp>
        <p:nvSpPr>
          <p:cNvPr id="203" name="Tijdelijke aanduiding voor afbeelding 157"/>
          <p:cNvSpPr>
            <a:spLocks noGrp="1"/>
          </p:cNvSpPr>
          <p:nvPr>
            <p:ph type="pic" sz="quarter" idx="32"/>
          </p:nvPr>
        </p:nvSpPr>
        <p:spPr>
          <a:xfrm>
            <a:off x="10996244" y="4850020"/>
            <a:ext cx="1849781" cy="1001890"/>
          </a:xfrm>
        </p:spPr>
        <p:txBody>
          <a:bodyPr/>
          <a:lstStyle>
            <a:lvl1pPr marL="0" indent="0">
              <a:buFont typeface="Arial"/>
              <a:buNone/>
              <a:defRPr sz="978"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204" name="Tijdelijke aanduiding voor tekst 159"/>
          <p:cNvSpPr>
            <a:spLocks noGrp="1"/>
          </p:cNvSpPr>
          <p:nvPr>
            <p:ph type="body" sz="quarter" idx="33" hasCustomPrompt="1"/>
          </p:nvPr>
        </p:nvSpPr>
        <p:spPr>
          <a:xfrm>
            <a:off x="10997582" y="3982260"/>
            <a:ext cx="1778174" cy="811317"/>
          </a:xfrm>
        </p:spPr>
        <p:txBody>
          <a:bodyPr/>
          <a:lstStyle>
            <a:lvl1pPr marL="0" indent="0">
              <a:buFont typeface="Arial"/>
              <a:buNone/>
              <a:defRPr sz="1600" b="1" cap="all">
                <a:solidFill>
                  <a:schemeClr val="tx2"/>
                </a:solidFill>
                <a:latin typeface="+mj-lt"/>
              </a:defRPr>
            </a:lvl1pPr>
            <a:lvl2pPr marL="643475" indent="0">
              <a:buFont typeface="Arial"/>
              <a:buNone/>
              <a:defRPr sz="1600" b="1">
                <a:solidFill>
                  <a:schemeClr val="tx2"/>
                </a:solidFill>
              </a:defRPr>
            </a:lvl2pPr>
            <a:lvl3pPr marL="1433707" indent="0">
              <a:buFont typeface="Arial"/>
              <a:buNone/>
              <a:defRPr sz="1600" b="1">
                <a:solidFill>
                  <a:schemeClr val="tx2"/>
                </a:solidFill>
              </a:defRPr>
            </a:lvl3pPr>
            <a:lvl4pPr marL="2235228" indent="0">
              <a:buFont typeface="Arial"/>
              <a:buNone/>
              <a:defRPr sz="1600" b="1">
                <a:solidFill>
                  <a:schemeClr val="tx2"/>
                </a:solidFill>
              </a:defRPr>
            </a:lvl4pPr>
            <a:lvl5pPr marL="3025460" indent="0">
              <a:buFont typeface="Arial"/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205" name="Rechthoek 204"/>
          <p:cNvSpPr/>
          <p:nvPr userDrawn="1"/>
        </p:nvSpPr>
        <p:spPr>
          <a:xfrm>
            <a:off x="734836" y="6293997"/>
            <a:ext cx="2123080" cy="2097351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206" name="Afbeelding 20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26" y="6429565"/>
            <a:ext cx="53897" cy="196188"/>
          </a:xfrm>
          <a:prstGeom prst="rect">
            <a:avLst/>
          </a:prstGeom>
        </p:spPr>
      </p:pic>
      <p:sp>
        <p:nvSpPr>
          <p:cNvPr id="207" name="Tijdelijke aanduiding voor afbeelding 157"/>
          <p:cNvSpPr>
            <a:spLocks noGrp="1"/>
          </p:cNvSpPr>
          <p:nvPr>
            <p:ph type="pic" sz="quarter" idx="34"/>
          </p:nvPr>
        </p:nvSpPr>
        <p:spPr>
          <a:xfrm>
            <a:off x="873637" y="7263460"/>
            <a:ext cx="1849781" cy="1001890"/>
          </a:xfrm>
        </p:spPr>
        <p:txBody>
          <a:bodyPr/>
          <a:lstStyle>
            <a:lvl1pPr marL="0" indent="0">
              <a:buFont typeface="Arial"/>
              <a:buNone/>
              <a:defRPr sz="978"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208" name="Tijdelijke aanduiding voor tekst 159"/>
          <p:cNvSpPr>
            <a:spLocks noGrp="1"/>
          </p:cNvSpPr>
          <p:nvPr>
            <p:ph type="body" sz="quarter" idx="35" hasCustomPrompt="1"/>
          </p:nvPr>
        </p:nvSpPr>
        <p:spPr>
          <a:xfrm>
            <a:off x="874975" y="6395700"/>
            <a:ext cx="1778174" cy="811317"/>
          </a:xfrm>
        </p:spPr>
        <p:txBody>
          <a:bodyPr/>
          <a:lstStyle>
            <a:lvl1pPr marL="0" indent="0">
              <a:buFont typeface="Arial"/>
              <a:buNone/>
              <a:defRPr sz="1600" b="1" cap="all">
                <a:solidFill>
                  <a:schemeClr val="tx2"/>
                </a:solidFill>
                <a:latin typeface="+mj-lt"/>
              </a:defRPr>
            </a:lvl1pPr>
            <a:lvl2pPr marL="643475" indent="0">
              <a:buFont typeface="Arial"/>
              <a:buNone/>
              <a:defRPr sz="1600" b="1">
                <a:solidFill>
                  <a:schemeClr val="tx2"/>
                </a:solidFill>
              </a:defRPr>
            </a:lvl2pPr>
            <a:lvl3pPr marL="1433707" indent="0">
              <a:buFont typeface="Arial"/>
              <a:buNone/>
              <a:defRPr sz="1600" b="1">
                <a:solidFill>
                  <a:schemeClr val="tx2"/>
                </a:solidFill>
              </a:defRPr>
            </a:lvl3pPr>
            <a:lvl4pPr marL="2235228" indent="0">
              <a:buFont typeface="Arial"/>
              <a:buNone/>
              <a:defRPr sz="1600" b="1">
                <a:solidFill>
                  <a:schemeClr val="tx2"/>
                </a:solidFill>
              </a:defRPr>
            </a:lvl4pPr>
            <a:lvl5pPr marL="3025460" indent="0">
              <a:buFont typeface="Arial"/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209" name="Rechthoek 208"/>
          <p:cNvSpPr/>
          <p:nvPr userDrawn="1"/>
        </p:nvSpPr>
        <p:spPr>
          <a:xfrm>
            <a:off x="13397691" y="6293997"/>
            <a:ext cx="2123080" cy="2097351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210" name="Afbeelding 20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826" y="6429565"/>
            <a:ext cx="53897" cy="196188"/>
          </a:xfrm>
          <a:prstGeom prst="rect">
            <a:avLst/>
          </a:prstGeom>
        </p:spPr>
      </p:pic>
      <p:sp>
        <p:nvSpPr>
          <p:cNvPr id="211" name="Tijdelijke aanduiding voor afbeelding 157"/>
          <p:cNvSpPr>
            <a:spLocks noGrp="1"/>
          </p:cNvSpPr>
          <p:nvPr>
            <p:ph type="pic" sz="quarter" idx="36"/>
          </p:nvPr>
        </p:nvSpPr>
        <p:spPr>
          <a:xfrm>
            <a:off x="13542137" y="7263460"/>
            <a:ext cx="1849781" cy="1001890"/>
          </a:xfrm>
        </p:spPr>
        <p:txBody>
          <a:bodyPr/>
          <a:lstStyle>
            <a:lvl1pPr marL="0" indent="0">
              <a:buFont typeface="Arial"/>
              <a:buNone/>
              <a:defRPr sz="978"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212" name="Tijdelijke aanduiding voor tekst 159"/>
          <p:cNvSpPr>
            <a:spLocks noGrp="1"/>
          </p:cNvSpPr>
          <p:nvPr>
            <p:ph type="body" sz="quarter" idx="37" hasCustomPrompt="1"/>
          </p:nvPr>
        </p:nvSpPr>
        <p:spPr>
          <a:xfrm>
            <a:off x="13543475" y="6395700"/>
            <a:ext cx="1778174" cy="811317"/>
          </a:xfrm>
        </p:spPr>
        <p:txBody>
          <a:bodyPr/>
          <a:lstStyle>
            <a:lvl1pPr marL="0" indent="0">
              <a:buFont typeface="Arial"/>
              <a:buNone/>
              <a:defRPr sz="1600" b="1" cap="all">
                <a:solidFill>
                  <a:schemeClr val="tx2"/>
                </a:solidFill>
                <a:latin typeface="+mj-lt"/>
              </a:defRPr>
            </a:lvl1pPr>
            <a:lvl2pPr marL="643475" indent="0">
              <a:buFont typeface="Arial"/>
              <a:buNone/>
              <a:defRPr sz="1600" b="1">
                <a:solidFill>
                  <a:schemeClr val="tx2"/>
                </a:solidFill>
              </a:defRPr>
            </a:lvl2pPr>
            <a:lvl3pPr marL="1433707" indent="0">
              <a:buFont typeface="Arial"/>
              <a:buNone/>
              <a:defRPr sz="1600" b="1">
                <a:solidFill>
                  <a:schemeClr val="tx2"/>
                </a:solidFill>
              </a:defRPr>
            </a:lvl3pPr>
            <a:lvl4pPr marL="2235228" indent="0">
              <a:buFont typeface="Arial"/>
              <a:buNone/>
              <a:defRPr sz="1600" b="1">
                <a:solidFill>
                  <a:schemeClr val="tx2"/>
                </a:solidFill>
              </a:defRPr>
            </a:lvl4pPr>
            <a:lvl5pPr marL="3025460" indent="0">
              <a:buFont typeface="Arial"/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213" name="Rechthoek 212"/>
          <p:cNvSpPr/>
          <p:nvPr userDrawn="1"/>
        </p:nvSpPr>
        <p:spPr>
          <a:xfrm>
            <a:off x="3267407" y="6293997"/>
            <a:ext cx="2123080" cy="2097351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214" name="Afbeelding 2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284" y="6429565"/>
            <a:ext cx="53897" cy="196188"/>
          </a:xfrm>
          <a:prstGeom prst="rect">
            <a:avLst/>
          </a:prstGeom>
        </p:spPr>
      </p:pic>
      <p:sp>
        <p:nvSpPr>
          <p:cNvPr id="215" name="Tijdelijke aanduiding voor afbeelding 157"/>
          <p:cNvSpPr>
            <a:spLocks noGrp="1"/>
          </p:cNvSpPr>
          <p:nvPr>
            <p:ph type="pic" sz="quarter" idx="38"/>
          </p:nvPr>
        </p:nvSpPr>
        <p:spPr>
          <a:xfrm>
            <a:off x="3402595" y="7263460"/>
            <a:ext cx="1849781" cy="1001890"/>
          </a:xfrm>
        </p:spPr>
        <p:txBody>
          <a:bodyPr/>
          <a:lstStyle>
            <a:lvl1pPr marL="0" indent="0">
              <a:buFont typeface="Arial"/>
              <a:buNone/>
              <a:defRPr sz="978"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216" name="Tijdelijke aanduiding voor tekst 159"/>
          <p:cNvSpPr>
            <a:spLocks noGrp="1"/>
          </p:cNvSpPr>
          <p:nvPr>
            <p:ph type="body" sz="quarter" idx="39" hasCustomPrompt="1"/>
          </p:nvPr>
        </p:nvSpPr>
        <p:spPr>
          <a:xfrm>
            <a:off x="3403933" y="6395700"/>
            <a:ext cx="1778174" cy="811317"/>
          </a:xfrm>
        </p:spPr>
        <p:txBody>
          <a:bodyPr/>
          <a:lstStyle>
            <a:lvl1pPr marL="0" indent="0">
              <a:buFont typeface="Arial"/>
              <a:buNone/>
              <a:defRPr sz="1600" b="1" cap="all">
                <a:solidFill>
                  <a:schemeClr val="tx2"/>
                </a:solidFill>
                <a:latin typeface="+mj-lt"/>
              </a:defRPr>
            </a:lvl1pPr>
            <a:lvl2pPr marL="643475" indent="0">
              <a:buFont typeface="Arial"/>
              <a:buNone/>
              <a:defRPr sz="1600" b="1">
                <a:solidFill>
                  <a:schemeClr val="tx2"/>
                </a:solidFill>
              </a:defRPr>
            </a:lvl2pPr>
            <a:lvl3pPr marL="1433707" indent="0">
              <a:buFont typeface="Arial"/>
              <a:buNone/>
              <a:defRPr sz="1600" b="1">
                <a:solidFill>
                  <a:schemeClr val="tx2"/>
                </a:solidFill>
              </a:defRPr>
            </a:lvl3pPr>
            <a:lvl4pPr marL="2235228" indent="0">
              <a:buFont typeface="Arial"/>
              <a:buNone/>
              <a:defRPr sz="1600" b="1">
                <a:solidFill>
                  <a:schemeClr val="tx2"/>
                </a:solidFill>
              </a:defRPr>
            </a:lvl4pPr>
            <a:lvl5pPr marL="3025460" indent="0">
              <a:buFont typeface="Arial"/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217" name="Rechthoek 216"/>
          <p:cNvSpPr/>
          <p:nvPr userDrawn="1"/>
        </p:nvSpPr>
        <p:spPr>
          <a:xfrm>
            <a:off x="5799978" y="6293997"/>
            <a:ext cx="2123080" cy="2097351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218" name="Afbeelding 2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804" y="6429565"/>
            <a:ext cx="53897" cy="196188"/>
          </a:xfrm>
          <a:prstGeom prst="rect">
            <a:avLst/>
          </a:prstGeom>
        </p:spPr>
      </p:pic>
      <p:sp>
        <p:nvSpPr>
          <p:cNvPr id="219" name="Tijdelijke aanduiding voor afbeelding 157"/>
          <p:cNvSpPr>
            <a:spLocks noGrp="1"/>
          </p:cNvSpPr>
          <p:nvPr>
            <p:ph type="pic" sz="quarter" idx="40"/>
          </p:nvPr>
        </p:nvSpPr>
        <p:spPr>
          <a:xfrm>
            <a:off x="5932115" y="7263460"/>
            <a:ext cx="1849781" cy="1001890"/>
          </a:xfrm>
        </p:spPr>
        <p:txBody>
          <a:bodyPr/>
          <a:lstStyle>
            <a:lvl1pPr marL="0" indent="0">
              <a:buFont typeface="Arial"/>
              <a:buNone/>
              <a:defRPr sz="978"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220" name="Tijdelijke aanduiding voor tekst 159"/>
          <p:cNvSpPr>
            <a:spLocks noGrp="1"/>
          </p:cNvSpPr>
          <p:nvPr>
            <p:ph type="body" sz="quarter" idx="41" hasCustomPrompt="1"/>
          </p:nvPr>
        </p:nvSpPr>
        <p:spPr>
          <a:xfrm>
            <a:off x="5933453" y="6395700"/>
            <a:ext cx="1778174" cy="811317"/>
          </a:xfrm>
        </p:spPr>
        <p:txBody>
          <a:bodyPr/>
          <a:lstStyle>
            <a:lvl1pPr marL="0" indent="0">
              <a:buFont typeface="Arial"/>
              <a:buNone/>
              <a:defRPr sz="1600" b="1" cap="all">
                <a:solidFill>
                  <a:schemeClr val="tx2"/>
                </a:solidFill>
                <a:latin typeface="+mj-lt"/>
              </a:defRPr>
            </a:lvl1pPr>
            <a:lvl2pPr marL="643475" indent="0">
              <a:buFont typeface="Arial"/>
              <a:buNone/>
              <a:defRPr sz="1600" b="1">
                <a:solidFill>
                  <a:schemeClr val="tx2"/>
                </a:solidFill>
              </a:defRPr>
            </a:lvl2pPr>
            <a:lvl3pPr marL="1433707" indent="0">
              <a:buFont typeface="Arial"/>
              <a:buNone/>
              <a:defRPr sz="1600" b="1">
                <a:solidFill>
                  <a:schemeClr val="tx2"/>
                </a:solidFill>
              </a:defRPr>
            </a:lvl3pPr>
            <a:lvl4pPr marL="2235228" indent="0">
              <a:buFont typeface="Arial"/>
              <a:buNone/>
              <a:defRPr sz="1600" b="1">
                <a:solidFill>
                  <a:schemeClr val="tx2"/>
                </a:solidFill>
              </a:defRPr>
            </a:lvl4pPr>
            <a:lvl5pPr marL="3025460" indent="0">
              <a:buFont typeface="Arial"/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221" name="Rechthoek 220"/>
          <p:cNvSpPr/>
          <p:nvPr userDrawn="1"/>
        </p:nvSpPr>
        <p:spPr>
          <a:xfrm>
            <a:off x="8332549" y="6293997"/>
            <a:ext cx="2123080" cy="2097351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222" name="Afbeelding 2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16" y="6429565"/>
            <a:ext cx="53897" cy="196188"/>
          </a:xfrm>
          <a:prstGeom prst="rect">
            <a:avLst/>
          </a:prstGeom>
        </p:spPr>
      </p:pic>
      <p:sp>
        <p:nvSpPr>
          <p:cNvPr id="223" name="Tijdelijke aanduiding voor afbeelding 157"/>
          <p:cNvSpPr>
            <a:spLocks noGrp="1"/>
          </p:cNvSpPr>
          <p:nvPr>
            <p:ph type="pic" sz="quarter" idx="42"/>
          </p:nvPr>
        </p:nvSpPr>
        <p:spPr>
          <a:xfrm>
            <a:off x="8465028" y="7263460"/>
            <a:ext cx="1849781" cy="1001890"/>
          </a:xfrm>
        </p:spPr>
        <p:txBody>
          <a:bodyPr/>
          <a:lstStyle>
            <a:lvl1pPr marL="0" indent="0">
              <a:buFont typeface="Arial"/>
              <a:buNone/>
              <a:defRPr sz="978"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224" name="Tijdelijke aanduiding voor tekst 159"/>
          <p:cNvSpPr>
            <a:spLocks noGrp="1"/>
          </p:cNvSpPr>
          <p:nvPr>
            <p:ph type="body" sz="quarter" idx="43" hasCustomPrompt="1"/>
          </p:nvPr>
        </p:nvSpPr>
        <p:spPr>
          <a:xfrm>
            <a:off x="8466365" y="6395700"/>
            <a:ext cx="1778174" cy="811317"/>
          </a:xfrm>
        </p:spPr>
        <p:txBody>
          <a:bodyPr/>
          <a:lstStyle>
            <a:lvl1pPr marL="0" indent="0">
              <a:buFont typeface="Arial"/>
              <a:buNone/>
              <a:defRPr sz="1600" b="1" cap="all">
                <a:solidFill>
                  <a:schemeClr val="tx2"/>
                </a:solidFill>
                <a:latin typeface="+mj-lt"/>
              </a:defRPr>
            </a:lvl1pPr>
            <a:lvl2pPr marL="643475" indent="0">
              <a:buFont typeface="Arial"/>
              <a:buNone/>
              <a:defRPr sz="1600" b="1">
                <a:solidFill>
                  <a:schemeClr val="tx2"/>
                </a:solidFill>
              </a:defRPr>
            </a:lvl2pPr>
            <a:lvl3pPr marL="1433707" indent="0">
              <a:buFont typeface="Arial"/>
              <a:buNone/>
              <a:defRPr sz="1600" b="1">
                <a:solidFill>
                  <a:schemeClr val="tx2"/>
                </a:solidFill>
              </a:defRPr>
            </a:lvl3pPr>
            <a:lvl4pPr marL="2235228" indent="0">
              <a:buFont typeface="Arial"/>
              <a:buNone/>
              <a:defRPr sz="1600" b="1">
                <a:solidFill>
                  <a:schemeClr val="tx2"/>
                </a:solidFill>
              </a:defRPr>
            </a:lvl4pPr>
            <a:lvl5pPr marL="3025460" indent="0">
              <a:buFont typeface="Arial"/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225" name="Rechthoek 224"/>
          <p:cNvSpPr/>
          <p:nvPr userDrawn="1"/>
        </p:nvSpPr>
        <p:spPr>
          <a:xfrm>
            <a:off x="10865120" y="6293997"/>
            <a:ext cx="2123080" cy="2097351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226" name="Afbeelding 2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3932" y="6429565"/>
            <a:ext cx="53897" cy="196188"/>
          </a:xfrm>
          <a:prstGeom prst="rect">
            <a:avLst/>
          </a:prstGeom>
        </p:spPr>
      </p:pic>
      <p:sp>
        <p:nvSpPr>
          <p:cNvPr id="227" name="Tijdelijke aanduiding voor afbeelding 157"/>
          <p:cNvSpPr>
            <a:spLocks noGrp="1"/>
          </p:cNvSpPr>
          <p:nvPr>
            <p:ph type="pic" sz="quarter" idx="44"/>
          </p:nvPr>
        </p:nvSpPr>
        <p:spPr>
          <a:xfrm>
            <a:off x="10996244" y="7263460"/>
            <a:ext cx="1849781" cy="1001890"/>
          </a:xfrm>
        </p:spPr>
        <p:txBody>
          <a:bodyPr/>
          <a:lstStyle>
            <a:lvl1pPr marL="0" indent="0">
              <a:buFont typeface="Arial"/>
              <a:buNone/>
              <a:defRPr sz="978"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228" name="Tijdelijke aanduiding voor tekst 159"/>
          <p:cNvSpPr>
            <a:spLocks noGrp="1"/>
          </p:cNvSpPr>
          <p:nvPr>
            <p:ph type="body" sz="quarter" idx="45" hasCustomPrompt="1"/>
          </p:nvPr>
        </p:nvSpPr>
        <p:spPr>
          <a:xfrm>
            <a:off x="10997582" y="6395700"/>
            <a:ext cx="1778174" cy="811317"/>
          </a:xfrm>
        </p:spPr>
        <p:txBody>
          <a:bodyPr/>
          <a:lstStyle>
            <a:lvl1pPr marL="0" indent="0">
              <a:buFont typeface="Arial"/>
              <a:buNone/>
              <a:defRPr sz="1600" b="1" cap="all">
                <a:solidFill>
                  <a:schemeClr val="tx2"/>
                </a:solidFill>
                <a:latin typeface="+mj-lt"/>
              </a:defRPr>
            </a:lvl1pPr>
            <a:lvl2pPr marL="643475" indent="0">
              <a:buFont typeface="Arial"/>
              <a:buNone/>
              <a:defRPr sz="1600" b="1">
                <a:solidFill>
                  <a:schemeClr val="tx2"/>
                </a:solidFill>
              </a:defRPr>
            </a:lvl2pPr>
            <a:lvl3pPr marL="1433707" indent="0">
              <a:buFont typeface="Arial"/>
              <a:buNone/>
              <a:defRPr sz="1600" b="1">
                <a:solidFill>
                  <a:schemeClr val="tx2"/>
                </a:solidFill>
              </a:defRPr>
            </a:lvl3pPr>
            <a:lvl4pPr marL="2235228" indent="0">
              <a:buFont typeface="Arial"/>
              <a:buNone/>
              <a:defRPr sz="1600" b="1">
                <a:solidFill>
                  <a:schemeClr val="tx2"/>
                </a:solidFill>
              </a:defRPr>
            </a:lvl4pPr>
            <a:lvl5pPr marL="3025460" indent="0">
              <a:buFont typeface="Arial"/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fld id="{15C9501B-970B-4D5B-8A94-9A87DC4C88AA}" type="datetimeFigureOut">
              <a:rPr lang="nl-NL" smtClean="0"/>
              <a:pPr/>
              <a:t>25-6-2018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r>
              <a:rPr lang="nl-NL" dirty="0"/>
              <a:t>Hittestress in gebouwen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" y="0"/>
            <a:ext cx="162527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9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naviga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734836" y="1457649"/>
            <a:ext cx="4548882" cy="2978885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08" y="1593216"/>
            <a:ext cx="53897" cy="196188"/>
          </a:xfrm>
          <a:prstGeom prst="rect">
            <a:avLst/>
          </a:prstGeom>
        </p:spPr>
      </p:pic>
      <p:sp>
        <p:nvSpPr>
          <p:cNvPr id="155" name="Tijdelijke aanduiding voor dianummer 5"/>
          <p:cNvSpPr>
            <a:spLocks noGrp="1"/>
          </p:cNvSpPr>
          <p:nvPr userDrawn="1">
            <p:ph type="sldNum" sz="quarter" idx="4"/>
          </p:nvPr>
        </p:nvSpPr>
        <p:spPr>
          <a:xfrm>
            <a:off x="752315" y="8654211"/>
            <a:ext cx="481999" cy="30042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78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CD44126-CD28-6A41-8849-1FDC38168F7B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58" name="Tijdelijke aanduiding voor afbeelding 157"/>
          <p:cNvSpPr>
            <a:spLocks noGrp="1"/>
          </p:cNvSpPr>
          <p:nvPr>
            <p:ph type="pic" sz="quarter" idx="10"/>
          </p:nvPr>
        </p:nvSpPr>
        <p:spPr>
          <a:xfrm>
            <a:off x="873636" y="2427112"/>
            <a:ext cx="4263309" cy="1868311"/>
          </a:xfrm>
        </p:spPr>
        <p:txBody>
          <a:bodyPr/>
          <a:lstStyle>
            <a:lvl1pPr marL="0" indent="0">
              <a:buFont typeface="Arial"/>
              <a:buNone/>
              <a:defRPr sz="978"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160" name="Tijdelijke aanduiding voor tekst 159"/>
          <p:cNvSpPr>
            <a:spLocks noGrp="1"/>
          </p:cNvSpPr>
          <p:nvPr>
            <p:ph type="body" sz="quarter" idx="11" hasCustomPrompt="1"/>
          </p:nvPr>
        </p:nvSpPr>
        <p:spPr>
          <a:xfrm>
            <a:off x="874975" y="1559351"/>
            <a:ext cx="4115202" cy="811317"/>
          </a:xfrm>
        </p:spPr>
        <p:txBody>
          <a:bodyPr/>
          <a:lstStyle>
            <a:lvl1pPr marL="0" indent="0">
              <a:buFont typeface="Arial"/>
              <a:buNone/>
              <a:defRPr sz="1600" b="1" cap="all">
                <a:solidFill>
                  <a:schemeClr val="tx2"/>
                </a:solidFill>
                <a:latin typeface="+mj-lt"/>
              </a:defRPr>
            </a:lvl1pPr>
            <a:lvl2pPr marL="643475" indent="0">
              <a:buFont typeface="Arial"/>
              <a:buNone/>
              <a:defRPr sz="1600" b="1">
                <a:solidFill>
                  <a:schemeClr val="tx2"/>
                </a:solidFill>
              </a:defRPr>
            </a:lvl2pPr>
            <a:lvl3pPr marL="1433707" indent="0">
              <a:buFont typeface="Arial"/>
              <a:buNone/>
              <a:defRPr sz="1600" b="1">
                <a:solidFill>
                  <a:schemeClr val="tx2"/>
                </a:solidFill>
              </a:defRPr>
            </a:lvl3pPr>
            <a:lvl4pPr marL="2235228" indent="0">
              <a:buFont typeface="Arial"/>
              <a:buNone/>
              <a:defRPr sz="1600" b="1">
                <a:solidFill>
                  <a:schemeClr val="tx2"/>
                </a:solidFill>
              </a:defRPr>
            </a:lvl4pPr>
            <a:lvl5pPr marL="3025460" indent="0">
              <a:buFont typeface="Arial"/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99" name="Rechthoek 98"/>
          <p:cNvSpPr/>
          <p:nvPr userDrawn="1"/>
        </p:nvSpPr>
        <p:spPr>
          <a:xfrm>
            <a:off x="5837912" y="1457649"/>
            <a:ext cx="4548882" cy="2978885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100" name="Afbeelding 9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284" y="1593216"/>
            <a:ext cx="53897" cy="196188"/>
          </a:xfrm>
          <a:prstGeom prst="rect">
            <a:avLst/>
          </a:prstGeom>
        </p:spPr>
      </p:pic>
      <p:sp>
        <p:nvSpPr>
          <p:cNvPr id="101" name="Tijdelijke aanduiding voor afbeelding 157"/>
          <p:cNvSpPr>
            <a:spLocks noGrp="1"/>
          </p:cNvSpPr>
          <p:nvPr>
            <p:ph type="pic" sz="quarter" idx="12"/>
          </p:nvPr>
        </p:nvSpPr>
        <p:spPr>
          <a:xfrm>
            <a:off x="5976713" y="2427112"/>
            <a:ext cx="4263309" cy="1868311"/>
          </a:xfrm>
        </p:spPr>
        <p:txBody>
          <a:bodyPr/>
          <a:lstStyle>
            <a:lvl1pPr marL="0" indent="0">
              <a:buFont typeface="Arial"/>
              <a:buNone/>
              <a:defRPr sz="978"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102" name="Tijdelijke aanduiding voor tekst 159"/>
          <p:cNvSpPr>
            <a:spLocks noGrp="1"/>
          </p:cNvSpPr>
          <p:nvPr>
            <p:ph type="body" sz="quarter" idx="13" hasCustomPrompt="1"/>
          </p:nvPr>
        </p:nvSpPr>
        <p:spPr>
          <a:xfrm>
            <a:off x="5978051" y="1559351"/>
            <a:ext cx="4115202" cy="811317"/>
          </a:xfrm>
        </p:spPr>
        <p:txBody>
          <a:bodyPr/>
          <a:lstStyle>
            <a:lvl1pPr marL="0" indent="0">
              <a:buFont typeface="Arial"/>
              <a:buNone/>
              <a:defRPr sz="1600" b="1" cap="all">
                <a:solidFill>
                  <a:schemeClr val="tx2"/>
                </a:solidFill>
                <a:latin typeface="+mj-lt"/>
              </a:defRPr>
            </a:lvl1pPr>
            <a:lvl2pPr marL="643475" indent="0">
              <a:buFont typeface="Arial"/>
              <a:buNone/>
              <a:defRPr sz="1600" b="1">
                <a:solidFill>
                  <a:schemeClr val="tx2"/>
                </a:solidFill>
              </a:defRPr>
            </a:lvl2pPr>
            <a:lvl3pPr marL="1433707" indent="0">
              <a:buFont typeface="Arial"/>
              <a:buNone/>
              <a:defRPr sz="1600" b="1">
                <a:solidFill>
                  <a:schemeClr val="tx2"/>
                </a:solidFill>
              </a:defRPr>
            </a:lvl3pPr>
            <a:lvl4pPr marL="2235228" indent="0">
              <a:buFont typeface="Arial"/>
              <a:buNone/>
              <a:defRPr sz="1600" b="1">
                <a:solidFill>
                  <a:schemeClr val="tx2"/>
                </a:solidFill>
              </a:defRPr>
            </a:lvl4pPr>
            <a:lvl5pPr marL="3025460" indent="0">
              <a:buFont typeface="Arial"/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03" name="Rechthoek 102"/>
          <p:cNvSpPr/>
          <p:nvPr userDrawn="1"/>
        </p:nvSpPr>
        <p:spPr>
          <a:xfrm>
            <a:off x="10963568" y="1457649"/>
            <a:ext cx="4548882" cy="2978885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104" name="Afbeelding 10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940" y="1593216"/>
            <a:ext cx="53897" cy="196188"/>
          </a:xfrm>
          <a:prstGeom prst="rect">
            <a:avLst/>
          </a:prstGeom>
        </p:spPr>
      </p:pic>
      <p:sp>
        <p:nvSpPr>
          <p:cNvPr id="105" name="Tijdelijke aanduiding voor afbeelding 157"/>
          <p:cNvSpPr>
            <a:spLocks noGrp="1"/>
          </p:cNvSpPr>
          <p:nvPr>
            <p:ph type="pic" sz="quarter" idx="14"/>
          </p:nvPr>
        </p:nvSpPr>
        <p:spPr>
          <a:xfrm>
            <a:off x="11102369" y="2427112"/>
            <a:ext cx="4263309" cy="1868311"/>
          </a:xfrm>
        </p:spPr>
        <p:txBody>
          <a:bodyPr/>
          <a:lstStyle>
            <a:lvl1pPr marL="0" indent="0">
              <a:buFont typeface="Arial"/>
              <a:buNone/>
              <a:defRPr sz="978"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106" name="Tijdelijke aanduiding voor tekst 159"/>
          <p:cNvSpPr>
            <a:spLocks noGrp="1"/>
          </p:cNvSpPr>
          <p:nvPr>
            <p:ph type="body" sz="quarter" idx="15" hasCustomPrompt="1"/>
          </p:nvPr>
        </p:nvSpPr>
        <p:spPr>
          <a:xfrm>
            <a:off x="11103708" y="1559351"/>
            <a:ext cx="4115202" cy="811317"/>
          </a:xfrm>
        </p:spPr>
        <p:txBody>
          <a:bodyPr/>
          <a:lstStyle>
            <a:lvl1pPr marL="0" indent="0">
              <a:buFont typeface="Arial"/>
              <a:buNone/>
              <a:defRPr sz="1600" b="1" cap="all">
                <a:solidFill>
                  <a:schemeClr val="tx2"/>
                </a:solidFill>
                <a:latin typeface="+mj-lt"/>
              </a:defRPr>
            </a:lvl1pPr>
            <a:lvl2pPr marL="643475" indent="0">
              <a:buFont typeface="Arial"/>
              <a:buNone/>
              <a:defRPr sz="1600" b="1">
                <a:solidFill>
                  <a:schemeClr val="tx2"/>
                </a:solidFill>
              </a:defRPr>
            </a:lvl2pPr>
            <a:lvl3pPr marL="1433707" indent="0">
              <a:buFont typeface="Arial"/>
              <a:buNone/>
              <a:defRPr sz="1600" b="1">
                <a:solidFill>
                  <a:schemeClr val="tx2"/>
                </a:solidFill>
              </a:defRPr>
            </a:lvl3pPr>
            <a:lvl4pPr marL="2235228" indent="0">
              <a:buFont typeface="Arial"/>
              <a:buNone/>
              <a:defRPr sz="1600" b="1">
                <a:solidFill>
                  <a:schemeClr val="tx2"/>
                </a:solidFill>
              </a:defRPr>
            </a:lvl4pPr>
            <a:lvl5pPr marL="3025460" indent="0">
              <a:buFont typeface="Arial"/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07" name="Rechthoek 106"/>
          <p:cNvSpPr/>
          <p:nvPr userDrawn="1"/>
        </p:nvSpPr>
        <p:spPr>
          <a:xfrm>
            <a:off x="734836" y="4961468"/>
            <a:ext cx="4548882" cy="2978885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108" name="Afbeelding 10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08" y="5097035"/>
            <a:ext cx="53897" cy="196188"/>
          </a:xfrm>
          <a:prstGeom prst="rect">
            <a:avLst/>
          </a:prstGeom>
        </p:spPr>
      </p:pic>
      <p:sp>
        <p:nvSpPr>
          <p:cNvPr id="109" name="Tijdelijke aanduiding voor afbeelding 157"/>
          <p:cNvSpPr>
            <a:spLocks noGrp="1"/>
          </p:cNvSpPr>
          <p:nvPr>
            <p:ph type="pic" sz="quarter" idx="16"/>
          </p:nvPr>
        </p:nvSpPr>
        <p:spPr>
          <a:xfrm>
            <a:off x="873636" y="5930931"/>
            <a:ext cx="4263309" cy="1868311"/>
          </a:xfrm>
        </p:spPr>
        <p:txBody>
          <a:bodyPr/>
          <a:lstStyle>
            <a:lvl1pPr marL="0" indent="0">
              <a:buFont typeface="Arial"/>
              <a:buNone/>
              <a:defRPr sz="978"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110" name="Tijdelijke aanduiding voor tekst 159"/>
          <p:cNvSpPr>
            <a:spLocks noGrp="1"/>
          </p:cNvSpPr>
          <p:nvPr>
            <p:ph type="body" sz="quarter" idx="17" hasCustomPrompt="1"/>
          </p:nvPr>
        </p:nvSpPr>
        <p:spPr>
          <a:xfrm>
            <a:off x="874975" y="5063170"/>
            <a:ext cx="4115202" cy="811317"/>
          </a:xfrm>
        </p:spPr>
        <p:txBody>
          <a:bodyPr/>
          <a:lstStyle>
            <a:lvl1pPr marL="0" indent="0">
              <a:buFont typeface="Arial"/>
              <a:buNone/>
              <a:defRPr sz="1600" b="1" cap="all">
                <a:solidFill>
                  <a:schemeClr val="tx2"/>
                </a:solidFill>
                <a:latin typeface="+mj-lt"/>
              </a:defRPr>
            </a:lvl1pPr>
            <a:lvl2pPr marL="643475" indent="0">
              <a:buFont typeface="Arial"/>
              <a:buNone/>
              <a:defRPr sz="1600" b="1">
                <a:solidFill>
                  <a:schemeClr val="tx2"/>
                </a:solidFill>
              </a:defRPr>
            </a:lvl2pPr>
            <a:lvl3pPr marL="1433707" indent="0">
              <a:buFont typeface="Arial"/>
              <a:buNone/>
              <a:defRPr sz="1600" b="1">
                <a:solidFill>
                  <a:schemeClr val="tx2"/>
                </a:solidFill>
              </a:defRPr>
            </a:lvl3pPr>
            <a:lvl4pPr marL="2235228" indent="0">
              <a:buFont typeface="Arial"/>
              <a:buNone/>
              <a:defRPr sz="1600" b="1">
                <a:solidFill>
                  <a:schemeClr val="tx2"/>
                </a:solidFill>
              </a:defRPr>
            </a:lvl4pPr>
            <a:lvl5pPr marL="3025460" indent="0">
              <a:buFont typeface="Arial"/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11" name="Rechthoek 110"/>
          <p:cNvSpPr/>
          <p:nvPr userDrawn="1"/>
        </p:nvSpPr>
        <p:spPr>
          <a:xfrm>
            <a:off x="5837912" y="4961468"/>
            <a:ext cx="4548882" cy="2978885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112" name="Afbeelding 1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284" y="5097035"/>
            <a:ext cx="53897" cy="196188"/>
          </a:xfrm>
          <a:prstGeom prst="rect">
            <a:avLst/>
          </a:prstGeom>
        </p:spPr>
      </p:pic>
      <p:sp>
        <p:nvSpPr>
          <p:cNvPr id="113" name="Tijdelijke aanduiding voor afbeelding 157"/>
          <p:cNvSpPr>
            <a:spLocks noGrp="1"/>
          </p:cNvSpPr>
          <p:nvPr>
            <p:ph type="pic" sz="quarter" idx="18"/>
          </p:nvPr>
        </p:nvSpPr>
        <p:spPr>
          <a:xfrm>
            <a:off x="5976713" y="5930931"/>
            <a:ext cx="4263309" cy="1868311"/>
          </a:xfrm>
        </p:spPr>
        <p:txBody>
          <a:bodyPr/>
          <a:lstStyle>
            <a:lvl1pPr marL="0" indent="0">
              <a:buFont typeface="Arial"/>
              <a:buNone/>
              <a:defRPr sz="978"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114" name="Tijdelijke aanduiding voor tekst 159"/>
          <p:cNvSpPr>
            <a:spLocks noGrp="1"/>
          </p:cNvSpPr>
          <p:nvPr>
            <p:ph type="body" sz="quarter" idx="19" hasCustomPrompt="1"/>
          </p:nvPr>
        </p:nvSpPr>
        <p:spPr>
          <a:xfrm>
            <a:off x="5978051" y="5063170"/>
            <a:ext cx="4115202" cy="811317"/>
          </a:xfrm>
        </p:spPr>
        <p:txBody>
          <a:bodyPr/>
          <a:lstStyle>
            <a:lvl1pPr marL="0" indent="0">
              <a:buFont typeface="Arial"/>
              <a:buNone/>
              <a:defRPr sz="1600" b="1" cap="all">
                <a:solidFill>
                  <a:schemeClr val="tx2"/>
                </a:solidFill>
                <a:latin typeface="+mj-lt"/>
              </a:defRPr>
            </a:lvl1pPr>
            <a:lvl2pPr marL="643475" indent="0">
              <a:buFont typeface="Arial"/>
              <a:buNone/>
              <a:defRPr sz="1600" b="1">
                <a:solidFill>
                  <a:schemeClr val="tx2"/>
                </a:solidFill>
              </a:defRPr>
            </a:lvl2pPr>
            <a:lvl3pPr marL="1433707" indent="0">
              <a:buFont typeface="Arial"/>
              <a:buNone/>
              <a:defRPr sz="1600" b="1">
                <a:solidFill>
                  <a:schemeClr val="tx2"/>
                </a:solidFill>
              </a:defRPr>
            </a:lvl3pPr>
            <a:lvl4pPr marL="2235228" indent="0">
              <a:buFont typeface="Arial"/>
              <a:buNone/>
              <a:defRPr sz="1600" b="1">
                <a:solidFill>
                  <a:schemeClr val="tx2"/>
                </a:solidFill>
              </a:defRPr>
            </a:lvl4pPr>
            <a:lvl5pPr marL="3025460" indent="0">
              <a:buFont typeface="Arial"/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15" name="Rechthoek 114"/>
          <p:cNvSpPr/>
          <p:nvPr userDrawn="1"/>
        </p:nvSpPr>
        <p:spPr>
          <a:xfrm>
            <a:off x="10963568" y="4961468"/>
            <a:ext cx="4548882" cy="2978885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pic>
        <p:nvPicPr>
          <p:cNvPr id="116" name="Afbeelding 1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940" y="5097035"/>
            <a:ext cx="53897" cy="196188"/>
          </a:xfrm>
          <a:prstGeom prst="rect">
            <a:avLst/>
          </a:prstGeom>
        </p:spPr>
      </p:pic>
      <p:sp>
        <p:nvSpPr>
          <p:cNvPr id="117" name="Tijdelijke aanduiding voor afbeelding 157"/>
          <p:cNvSpPr>
            <a:spLocks noGrp="1"/>
          </p:cNvSpPr>
          <p:nvPr>
            <p:ph type="pic" sz="quarter" idx="20"/>
          </p:nvPr>
        </p:nvSpPr>
        <p:spPr>
          <a:xfrm>
            <a:off x="11102369" y="5930931"/>
            <a:ext cx="4263309" cy="1868311"/>
          </a:xfrm>
        </p:spPr>
        <p:txBody>
          <a:bodyPr/>
          <a:lstStyle>
            <a:lvl1pPr marL="0" indent="0">
              <a:buFont typeface="Arial"/>
              <a:buNone/>
              <a:defRPr sz="978"/>
            </a:lvl1pPr>
          </a:lstStyle>
          <a:p>
            <a:r>
              <a:rPr lang="nl-NL"/>
              <a:t>Click icon to add picture</a:t>
            </a:r>
            <a:endParaRPr lang="nl-NL" dirty="0"/>
          </a:p>
        </p:txBody>
      </p:sp>
      <p:sp>
        <p:nvSpPr>
          <p:cNvPr id="118" name="Tijdelijke aanduiding voor tekst 159"/>
          <p:cNvSpPr>
            <a:spLocks noGrp="1"/>
          </p:cNvSpPr>
          <p:nvPr>
            <p:ph type="body" sz="quarter" idx="21" hasCustomPrompt="1"/>
          </p:nvPr>
        </p:nvSpPr>
        <p:spPr>
          <a:xfrm>
            <a:off x="11103708" y="5063170"/>
            <a:ext cx="4115202" cy="811317"/>
          </a:xfrm>
        </p:spPr>
        <p:txBody>
          <a:bodyPr/>
          <a:lstStyle>
            <a:lvl1pPr marL="0" indent="0">
              <a:buFont typeface="Arial"/>
              <a:buNone/>
              <a:defRPr sz="1600" b="1" cap="all">
                <a:solidFill>
                  <a:schemeClr val="tx2"/>
                </a:solidFill>
                <a:latin typeface="+mj-lt"/>
              </a:defRPr>
            </a:lvl1pPr>
            <a:lvl2pPr marL="643475" indent="0">
              <a:buFont typeface="Arial"/>
              <a:buNone/>
              <a:defRPr sz="1600" b="1">
                <a:solidFill>
                  <a:schemeClr val="tx2"/>
                </a:solidFill>
              </a:defRPr>
            </a:lvl2pPr>
            <a:lvl3pPr marL="1433707" indent="0">
              <a:buFont typeface="Arial"/>
              <a:buNone/>
              <a:defRPr sz="1600" b="1">
                <a:solidFill>
                  <a:schemeClr val="tx2"/>
                </a:solidFill>
              </a:defRPr>
            </a:lvl3pPr>
            <a:lvl4pPr marL="2235228" indent="0">
              <a:buFont typeface="Arial"/>
              <a:buNone/>
              <a:defRPr sz="1600" b="1">
                <a:solidFill>
                  <a:schemeClr val="tx2"/>
                </a:solidFill>
              </a:defRPr>
            </a:lvl4pPr>
            <a:lvl5pPr marL="3025460" indent="0">
              <a:buFont typeface="Arial"/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15C9501B-970B-4D5B-8A94-9A87DC4C88AA}" type="datetimeFigureOut">
              <a:rPr lang="nl-NL" smtClean="0"/>
              <a:pPr/>
              <a:t>25-6-2018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 dirty="0"/>
              <a:t>Hittestress in gebouwen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" y="0"/>
            <a:ext cx="162527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69DA3A-B53F-4A65-A5E4-BBFE983C4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5" y="504000"/>
            <a:ext cx="16255017" cy="80406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24000" y="361750"/>
            <a:ext cx="14759842" cy="49794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3000">
                <a:latin typeface="+mj-lt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CA3FF4-F2DC-4784-988D-6FC05640956D}"/>
              </a:ext>
            </a:extLst>
          </p:cNvPr>
          <p:cNvCxnSpPr/>
          <p:nvPr userDrawn="1"/>
        </p:nvCxnSpPr>
        <p:spPr>
          <a:xfrm>
            <a:off x="1224000" y="3960000"/>
            <a:ext cx="9540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C877CC-C277-4E89-A640-692CF8DC1C08}"/>
              </a:ext>
            </a:extLst>
          </p:cNvPr>
          <p:cNvCxnSpPr/>
          <p:nvPr userDrawn="1"/>
        </p:nvCxnSpPr>
        <p:spPr>
          <a:xfrm>
            <a:off x="5868000" y="1080000"/>
            <a:ext cx="0" cy="5724000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92199B-ACA5-461F-91FF-BC452E32FE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4000" y="1105295"/>
            <a:ext cx="4392000" cy="2605088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2600">
                <a:latin typeface="+mj-lt"/>
              </a:defRPr>
            </a:lvl1pPr>
            <a:lvl2pPr marL="252000" indent="-252000">
              <a:lnSpc>
                <a:spcPct val="80000"/>
              </a:lnSpc>
              <a:spcBef>
                <a:spcPts val="0"/>
              </a:spcBef>
              <a:buFont typeface="Franklin Gothic Book" panose="020B0503020102020204" pitchFamily="34" charset="0"/>
              <a:buChar char="−"/>
              <a:defRPr sz="2600">
                <a:latin typeface="+mn-lt"/>
              </a:defRPr>
            </a:lvl2pPr>
            <a:lvl3pPr marL="25200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>
                <a:latin typeface="+mn-lt"/>
              </a:defRPr>
            </a:lvl3pPr>
            <a:lvl4pPr marL="1261701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>
                <a:latin typeface="+mn-lt"/>
              </a:defRPr>
            </a:lvl4pPr>
            <a:lvl5pPr marL="1707756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2330894-F132-427B-B886-3491E3C761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1220" y="1097900"/>
            <a:ext cx="4392000" cy="2605088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2600">
                <a:latin typeface="+mj-lt"/>
              </a:defRPr>
            </a:lvl1pPr>
            <a:lvl2pPr marL="252000" indent="-252000">
              <a:lnSpc>
                <a:spcPct val="80000"/>
              </a:lnSpc>
              <a:spcBef>
                <a:spcPts val="0"/>
              </a:spcBef>
              <a:buFont typeface="Franklin Gothic Book" panose="020B0503020102020204" pitchFamily="34" charset="0"/>
              <a:buChar char="−"/>
              <a:defRPr sz="2600">
                <a:latin typeface="+mn-lt"/>
              </a:defRPr>
            </a:lvl2pPr>
            <a:lvl3pPr marL="25200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>
                <a:latin typeface="+mn-lt"/>
              </a:defRPr>
            </a:lvl3pPr>
            <a:lvl4pPr marL="1261701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>
                <a:latin typeface="+mn-lt"/>
              </a:defRPr>
            </a:lvl4pPr>
            <a:lvl5pPr marL="1707756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D643E9E-F5A3-42DB-823E-B8D34B8ECF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24000" y="4198912"/>
            <a:ext cx="4392000" cy="2605088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2600">
                <a:latin typeface="+mj-lt"/>
              </a:defRPr>
            </a:lvl1pPr>
            <a:lvl2pPr marL="252000" indent="-252000">
              <a:lnSpc>
                <a:spcPct val="80000"/>
              </a:lnSpc>
              <a:spcBef>
                <a:spcPts val="0"/>
              </a:spcBef>
              <a:buFont typeface="Franklin Gothic Book" panose="020B0503020102020204" pitchFamily="34" charset="0"/>
              <a:buChar char="−"/>
              <a:defRPr sz="2600">
                <a:latin typeface="+mn-lt"/>
              </a:defRPr>
            </a:lvl2pPr>
            <a:lvl3pPr marL="25200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>
                <a:latin typeface="+mn-lt"/>
              </a:defRPr>
            </a:lvl3pPr>
            <a:lvl4pPr marL="1261701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>
                <a:latin typeface="+mn-lt"/>
              </a:defRPr>
            </a:lvl4pPr>
            <a:lvl5pPr marL="1707756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2FC75EA-4EDD-43DA-BEF6-B2D35991B5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1220" y="4202559"/>
            <a:ext cx="4392000" cy="2605088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2600">
                <a:latin typeface="+mj-lt"/>
              </a:defRPr>
            </a:lvl1pPr>
            <a:lvl2pPr marL="252000" indent="-252000">
              <a:lnSpc>
                <a:spcPct val="80000"/>
              </a:lnSpc>
              <a:spcBef>
                <a:spcPts val="0"/>
              </a:spcBef>
              <a:buFont typeface="Franklin Gothic Book" panose="020B0503020102020204" pitchFamily="34" charset="0"/>
              <a:buChar char="−"/>
              <a:defRPr sz="2600">
                <a:latin typeface="+mn-lt"/>
              </a:defRPr>
            </a:lvl2pPr>
            <a:lvl3pPr marL="25200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>
                <a:latin typeface="+mn-lt"/>
              </a:defRPr>
            </a:lvl3pPr>
            <a:lvl4pPr marL="1261701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>
                <a:latin typeface="+mn-lt"/>
              </a:defRPr>
            </a:lvl4pPr>
            <a:lvl5pPr marL="1707756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16431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31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/>
          <p:cNvGrpSpPr/>
          <p:nvPr userDrawn="1"/>
        </p:nvGrpSpPr>
        <p:grpSpPr>
          <a:xfrm>
            <a:off x="1268389" y="2390969"/>
            <a:ext cx="103800" cy="3614720"/>
            <a:chOff x="713399" y="1344920"/>
            <a:chExt cx="58382" cy="2033280"/>
          </a:xfrm>
        </p:grpSpPr>
        <p:pic>
          <p:nvPicPr>
            <p:cNvPr id="5" name="Afbeelding 4" descr="timeline_pijl_wi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99" y="1344920"/>
              <a:ext cx="58382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1610364" y="2156180"/>
            <a:ext cx="12562681" cy="2339623"/>
          </a:xfrm>
          <a:prstGeom prst="rect">
            <a:avLst/>
          </a:prstGeom>
        </p:spPr>
        <p:txBody>
          <a:bodyPr/>
          <a:lstStyle>
            <a:lvl1pPr>
              <a:defRPr sz="5333" b="0" spc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16257588" cy="96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8185600"/>
            <a:ext cx="16257588" cy="96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0"/>
          </p:nvPr>
        </p:nvSpPr>
        <p:spPr>
          <a:xfrm>
            <a:off x="1610364" y="4986048"/>
            <a:ext cx="6517147" cy="1068459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nl-NL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7" y="6005690"/>
            <a:ext cx="16252775" cy="13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7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black">
    <p:bg>
      <p:bgPr>
        <a:blipFill dpi="0" rotWithShape="1">
          <a:blip r:embed="rId2">
            <a:lum/>
          </a:blip>
          <a:srcRect/>
          <a:stretch>
            <a:fillRect t="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 userDrawn="1"/>
        </p:nvGrpSpPr>
        <p:grpSpPr>
          <a:xfrm>
            <a:off x="1268864" y="2390969"/>
            <a:ext cx="102849" cy="3614720"/>
            <a:chOff x="713666" y="1344920"/>
            <a:chExt cx="57847" cy="203328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66" y="1344920"/>
              <a:ext cx="57847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1610364" y="2156180"/>
            <a:ext cx="12562681" cy="2339623"/>
          </a:xfrm>
          <a:prstGeom prst="rect">
            <a:avLst/>
          </a:prstGeom>
        </p:spPr>
        <p:txBody>
          <a:bodyPr/>
          <a:lstStyle>
            <a:lvl1pPr>
              <a:defRPr sz="5333" b="0" spc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16257588" cy="96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8185600"/>
            <a:ext cx="16257588" cy="96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677" dirty="0"/>
          </a:p>
        </p:txBody>
      </p:sp>
      <p:sp>
        <p:nvSpPr>
          <p:cNvPr id="9" name="Tijdelijke aanduiding voor tekst 9"/>
          <p:cNvSpPr>
            <a:spLocks noGrp="1"/>
          </p:cNvSpPr>
          <p:nvPr>
            <p:ph type="body" sz="quarter" idx="10"/>
          </p:nvPr>
        </p:nvSpPr>
        <p:spPr>
          <a:xfrm>
            <a:off x="1610364" y="4986048"/>
            <a:ext cx="6517147" cy="1068459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nl-NL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7" y="6005689"/>
            <a:ext cx="16252775" cy="12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ekop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1144" y="1688777"/>
            <a:ext cx="13818950" cy="1816100"/>
          </a:xfrm>
        </p:spPr>
        <p:txBody>
          <a:bodyPr anchor="b" anchorCtr="0"/>
          <a:lstStyle>
            <a:lvl1pPr algn="l">
              <a:defRPr sz="4267" b="0" cap="all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21144" y="3546600"/>
            <a:ext cx="13818950" cy="2000249"/>
          </a:xfrm>
        </p:spPr>
        <p:txBody>
          <a:bodyPr tIns="0"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>
          <a:xfrm>
            <a:off x="15142702" y="8652934"/>
            <a:ext cx="1114886" cy="486833"/>
          </a:xfrm>
        </p:spPr>
        <p:txBody>
          <a:bodyPr/>
          <a:lstStyle>
            <a:lvl1pPr>
              <a:defRPr/>
            </a:lvl1pPr>
          </a:lstStyle>
          <a:p>
            <a:fld id="{812840FA-1A16-014F-A91E-439CF21A6578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61569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7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12880" y="2782441"/>
            <a:ext cx="14631829" cy="5385777"/>
          </a:xfrm>
        </p:spPr>
        <p:txBody>
          <a:bodyPr>
            <a:normAutofit/>
          </a:bodyPr>
          <a:lstStyle>
            <a:lvl1pPr marL="455989" marR="0" indent="-4559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667"/>
            </a:lvl1pPr>
            <a:lvl2pPr marL="838179" marR="0" indent="-38099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/>
            </a:lvl2pPr>
            <a:lvl3pPr marL="1195887" marR="0" indent="-38099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33"/>
            </a:lvl3pPr>
            <a:lvl4pPr marL="1674242" marR="0" indent="-38099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67"/>
            </a:lvl4pPr>
            <a:lvl5pPr marL="2150480" marR="0" indent="-38099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7B78C02-9663-8F41-9A9C-C254456693DC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2269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12880" y="2782441"/>
            <a:ext cx="14631829" cy="5385777"/>
          </a:xfrm>
        </p:spPr>
        <p:txBody>
          <a:bodyPr>
            <a:normAutofit/>
          </a:bodyPr>
          <a:lstStyle>
            <a:lvl1pPr marL="455989" marR="0" indent="-4559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667"/>
            </a:lvl1pPr>
            <a:lvl2pPr marL="838179" marR="0" indent="-38099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/>
            </a:lvl2pPr>
            <a:lvl3pPr marL="1195887" marR="0" indent="-38099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33"/>
            </a:lvl3pPr>
            <a:lvl4pPr marL="1674242" marR="0" indent="-38099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67"/>
            </a:lvl4pPr>
            <a:lvl5pPr marL="2150480" marR="0" indent="-38099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D3F88F8-AF4B-2449-8658-FBA6E747A2CB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015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g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35346" y="2740313"/>
            <a:ext cx="14631829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5C951B0-0049-6344-AEBF-17358458F3BB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3693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B1873E-3C50-490A-AA6B-9A87ABE7ED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3502"/>
          <a:stretch/>
        </p:blipFill>
        <p:spPr>
          <a:xfrm>
            <a:off x="-7200" y="2154836"/>
            <a:ext cx="16272000" cy="700233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1224000" y="2154836"/>
            <a:ext cx="12562681" cy="233962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000" b="0" spc="0" baseline="0">
                <a:solidFill>
                  <a:schemeClr val="tx1"/>
                </a:solidFill>
                <a:latin typeface="+mj-lt"/>
                <a:cs typeface="Franklin Gothic Heavy" panose="020B0903020102020204" pitchFamily="34" charset="0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657198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143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69DA3A-B53F-4A65-A5E4-BBFE983C4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5" y="504000"/>
            <a:ext cx="16255017" cy="8040640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224001" y="399494"/>
            <a:ext cx="9739922" cy="72298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2400"/>
              </a:spcBef>
              <a:buFont typeface="Franklin Gothic Book" panose="020B0503020102020204" pitchFamily="34" charset="0"/>
              <a:buNone/>
              <a:defRPr sz="3000">
                <a:latin typeface="+mj-lt"/>
              </a:defRPr>
            </a:lvl3pPr>
            <a:lvl4pPr marL="457200" indent="-457200">
              <a:lnSpc>
                <a:spcPct val="100000"/>
              </a:lnSpc>
              <a:spcBef>
                <a:spcPts val="2400"/>
              </a:spcBef>
              <a:buFont typeface="Franklin Gothic Book" panose="020B0503020102020204" pitchFamily="34" charset="0"/>
              <a:buChar char="–"/>
              <a:defRPr sz="3000">
                <a:latin typeface="Franklin Gothic Book" panose="020B0503020102020204" pitchFamily="34" charset="0"/>
              </a:defRPr>
            </a:lvl4pPr>
            <a:lvl5pPr marL="360000" indent="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6084209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  <p15:guide id="3" orient="horz" pos="31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Blank 5">
            <a:hlinkClick r:id="" action="ppaction://macro?name=Run2" highlightClick="1"/>
            <a:extLst>
              <a:ext uri="{FF2B5EF4-FFF2-40B4-BE49-F238E27FC236}">
                <a16:creationId xmlns:a16="http://schemas.microsoft.com/office/drawing/2014/main" id="{DE274C00-CC8C-409A-B1F2-A03D4607E893}"/>
              </a:ext>
            </a:extLst>
          </p:cNvPr>
          <p:cNvSpPr/>
          <p:nvPr userDrawn="1"/>
        </p:nvSpPr>
        <p:spPr>
          <a:xfrm>
            <a:off x="1047750" y="904875"/>
            <a:ext cx="3581400" cy="2505075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24000" y="361750"/>
            <a:ext cx="14156638" cy="57170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3000">
                <a:latin typeface="+mj-lt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57D90C1-77E6-4866-A3BA-C207449A58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" y="1076324"/>
            <a:ext cx="3232800" cy="1818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5" name="ab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7B36560-DACB-4675-8316-4C3C03ADC346}"/>
              </a:ext>
            </a:extLst>
          </p:cNvPr>
          <p:cNvSpPr/>
          <p:nvPr userDrawn="1"/>
        </p:nvSpPr>
        <p:spPr>
          <a:xfrm>
            <a:off x="1223963" y="2901524"/>
            <a:ext cx="3232799" cy="306000"/>
          </a:xfrm>
          <a:prstGeom prst="actionButtonBlank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Action Button: Blank 7">
            <a:hlinkClick r:id="" action="ppaction://macro?name=Run2" highlightClick="1"/>
            <a:extLst>
              <a:ext uri="{FF2B5EF4-FFF2-40B4-BE49-F238E27FC236}">
                <a16:creationId xmlns:a16="http://schemas.microsoft.com/office/drawing/2014/main" id="{D83634E8-521F-4216-AF79-3D6282D42D84}"/>
              </a:ext>
            </a:extLst>
          </p:cNvPr>
          <p:cNvSpPr/>
          <p:nvPr userDrawn="1"/>
        </p:nvSpPr>
        <p:spPr>
          <a:xfrm>
            <a:off x="4718988" y="904275"/>
            <a:ext cx="3581400" cy="2505075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0C71946-5AE8-4630-ACA6-7C4C2E72734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65254" y="1075724"/>
            <a:ext cx="3232800" cy="1818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ab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1C9619F-B644-41EF-B3C7-E80F64AF5CA2}"/>
              </a:ext>
            </a:extLst>
          </p:cNvPr>
          <p:cNvSpPr/>
          <p:nvPr userDrawn="1"/>
        </p:nvSpPr>
        <p:spPr>
          <a:xfrm>
            <a:off x="4867200" y="2901524"/>
            <a:ext cx="3232799" cy="306000"/>
          </a:xfrm>
          <a:prstGeom prst="actionButtonBlank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Action Button: Blank 11">
            <a:hlinkClick r:id="" action="ppaction://macro?name=Run2" highlightClick="1"/>
            <a:extLst>
              <a:ext uri="{FF2B5EF4-FFF2-40B4-BE49-F238E27FC236}">
                <a16:creationId xmlns:a16="http://schemas.microsoft.com/office/drawing/2014/main" id="{81C8C0F5-315F-46F3-89A6-DC549475EB6D}"/>
              </a:ext>
            </a:extLst>
          </p:cNvPr>
          <p:cNvSpPr/>
          <p:nvPr userDrawn="1"/>
        </p:nvSpPr>
        <p:spPr>
          <a:xfrm>
            <a:off x="8300388" y="903050"/>
            <a:ext cx="3581400" cy="2505075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C0D6D052-6C8D-4BE5-B1A2-5B56391B9F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06546" y="1074499"/>
            <a:ext cx="3232800" cy="1818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4" name="ab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79735F3-9FBB-4F50-A6B9-B3682527058D}"/>
              </a:ext>
            </a:extLst>
          </p:cNvPr>
          <p:cNvSpPr/>
          <p:nvPr userDrawn="1"/>
        </p:nvSpPr>
        <p:spPr>
          <a:xfrm>
            <a:off x="8508038" y="2892499"/>
            <a:ext cx="3232799" cy="306000"/>
          </a:xfrm>
          <a:prstGeom prst="actionButtonBlank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Action Button: Blank 14">
            <a:hlinkClick r:id="" action="ppaction://macro?name=Run2" highlightClick="1"/>
            <a:extLst>
              <a:ext uri="{FF2B5EF4-FFF2-40B4-BE49-F238E27FC236}">
                <a16:creationId xmlns:a16="http://schemas.microsoft.com/office/drawing/2014/main" id="{39DDB152-6C0B-4D0D-9426-7CEA81F49FAC}"/>
              </a:ext>
            </a:extLst>
          </p:cNvPr>
          <p:cNvSpPr/>
          <p:nvPr userDrawn="1"/>
        </p:nvSpPr>
        <p:spPr>
          <a:xfrm>
            <a:off x="11971626" y="903050"/>
            <a:ext cx="3581400" cy="2505075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017EEB3-9243-402F-BD52-F82AE16C76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47838" y="1074499"/>
            <a:ext cx="3232800" cy="1818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7" name="ab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4F41FEC-4D45-45AE-B810-5CFA1021E055}"/>
              </a:ext>
            </a:extLst>
          </p:cNvPr>
          <p:cNvSpPr/>
          <p:nvPr userDrawn="1"/>
        </p:nvSpPr>
        <p:spPr>
          <a:xfrm>
            <a:off x="12146400" y="2892499"/>
            <a:ext cx="3232799" cy="306000"/>
          </a:xfrm>
          <a:prstGeom prst="actionButtonBlank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nl-NL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AD795F-D282-4503-9AC5-8523488BADC7}"/>
              </a:ext>
            </a:extLst>
          </p:cNvPr>
          <p:cNvCxnSpPr/>
          <p:nvPr userDrawn="1"/>
        </p:nvCxnSpPr>
        <p:spPr>
          <a:xfrm>
            <a:off x="-800100" y="8082000"/>
            <a:ext cx="8839200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Action Button: Blank 18">
            <a:hlinkClick r:id="" action="ppaction://macro?name=Run2" highlightClick="1"/>
            <a:extLst>
              <a:ext uri="{FF2B5EF4-FFF2-40B4-BE49-F238E27FC236}">
                <a16:creationId xmlns:a16="http://schemas.microsoft.com/office/drawing/2014/main" id="{20450FBE-4C18-47A7-9771-983EADC59243}"/>
              </a:ext>
            </a:extLst>
          </p:cNvPr>
          <p:cNvSpPr/>
          <p:nvPr userDrawn="1"/>
        </p:nvSpPr>
        <p:spPr>
          <a:xfrm>
            <a:off x="1047750" y="5772150"/>
            <a:ext cx="3581400" cy="2505075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5F2A2170-9AD9-43BE-AC0B-AC2D4407F8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23962" y="5943599"/>
            <a:ext cx="3232800" cy="1818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21" name="ab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C47E2E7-2EA7-48A8-A257-A5848B76B92D}"/>
              </a:ext>
            </a:extLst>
          </p:cNvPr>
          <p:cNvSpPr/>
          <p:nvPr userDrawn="1"/>
        </p:nvSpPr>
        <p:spPr>
          <a:xfrm>
            <a:off x="1223963" y="7761599"/>
            <a:ext cx="3232799" cy="306000"/>
          </a:xfrm>
          <a:prstGeom prst="actionButtonBlank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3" name="Action Button: Blank 22">
            <a:hlinkClick r:id="" action="ppaction://macro?name=Run2" highlightClick="1"/>
            <a:extLst>
              <a:ext uri="{FF2B5EF4-FFF2-40B4-BE49-F238E27FC236}">
                <a16:creationId xmlns:a16="http://schemas.microsoft.com/office/drawing/2014/main" id="{CD23AF15-F19A-47A4-9E0F-13A26006098D}"/>
              </a:ext>
            </a:extLst>
          </p:cNvPr>
          <p:cNvSpPr/>
          <p:nvPr userDrawn="1"/>
        </p:nvSpPr>
        <p:spPr>
          <a:xfrm>
            <a:off x="1049482" y="3368039"/>
            <a:ext cx="3581400" cy="2505075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846A6DF7-A841-4425-AAEF-7BF1B0FEC6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25694" y="3539488"/>
            <a:ext cx="3232800" cy="1818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25" name="ab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07E2B27-F6AE-4F53-8457-2CDA82B5C087}"/>
              </a:ext>
            </a:extLst>
          </p:cNvPr>
          <p:cNvSpPr/>
          <p:nvPr userDrawn="1"/>
        </p:nvSpPr>
        <p:spPr>
          <a:xfrm>
            <a:off x="1225695" y="5357488"/>
            <a:ext cx="3232799" cy="306000"/>
          </a:xfrm>
          <a:prstGeom prst="actionButtonBlank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9" name="Action Button: Blank 28">
            <a:hlinkClick r:id="" action="ppaction://macro?name=Run2" highlightClick="1"/>
            <a:extLst>
              <a:ext uri="{FF2B5EF4-FFF2-40B4-BE49-F238E27FC236}">
                <a16:creationId xmlns:a16="http://schemas.microsoft.com/office/drawing/2014/main" id="{6E3AF735-13FC-4115-A7F7-F8FB0E5106C7}"/>
              </a:ext>
            </a:extLst>
          </p:cNvPr>
          <p:cNvSpPr/>
          <p:nvPr userDrawn="1"/>
        </p:nvSpPr>
        <p:spPr>
          <a:xfrm>
            <a:off x="4715126" y="3368039"/>
            <a:ext cx="3581400" cy="2505075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F62AEA6D-954E-44F0-9BFC-741BE94B120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91338" y="3539488"/>
            <a:ext cx="3232800" cy="1818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1" name="ab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7ACAD88-C153-49DD-8E99-6FD5A6B29D2E}"/>
              </a:ext>
            </a:extLst>
          </p:cNvPr>
          <p:cNvSpPr/>
          <p:nvPr userDrawn="1"/>
        </p:nvSpPr>
        <p:spPr>
          <a:xfrm>
            <a:off x="4891339" y="5357488"/>
            <a:ext cx="3232799" cy="306000"/>
          </a:xfrm>
          <a:prstGeom prst="actionButtonBlank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2" name="Action Button: Blank 31">
            <a:hlinkClick r:id="" action="ppaction://macro?name=Run2" highlightClick="1"/>
            <a:extLst>
              <a:ext uri="{FF2B5EF4-FFF2-40B4-BE49-F238E27FC236}">
                <a16:creationId xmlns:a16="http://schemas.microsoft.com/office/drawing/2014/main" id="{A55808BC-CB2B-47BD-9FBE-F468DFAD2052}"/>
              </a:ext>
            </a:extLst>
          </p:cNvPr>
          <p:cNvSpPr/>
          <p:nvPr userDrawn="1"/>
        </p:nvSpPr>
        <p:spPr>
          <a:xfrm>
            <a:off x="8302256" y="3368039"/>
            <a:ext cx="3581400" cy="2505075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555551AD-3DC5-4268-B3EC-73371B1CF2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78468" y="3539488"/>
            <a:ext cx="3232800" cy="1818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4" name="ab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C5CCB46-70F9-4CC9-B043-4F088BF3DD5D}"/>
              </a:ext>
            </a:extLst>
          </p:cNvPr>
          <p:cNvSpPr/>
          <p:nvPr userDrawn="1"/>
        </p:nvSpPr>
        <p:spPr>
          <a:xfrm>
            <a:off x="8478469" y="5357488"/>
            <a:ext cx="3232799" cy="306000"/>
          </a:xfrm>
          <a:prstGeom prst="actionButtonBlank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5" name="Action Button: Blank 34">
            <a:hlinkClick r:id="" action="ppaction://macro?name=Run2" highlightClick="1"/>
            <a:extLst>
              <a:ext uri="{FF2B5EF4-FFF2-40B4-BE49-F238E27FC236}">
                <a16:creationId xmlns:a16="http://schemas.microsoft.com/office/drawing/2014/main" id="{F745D211-2CB3-4676-9B2B-32ECE2B72CBE}"/>
              </a:ext>
            </a:extLst>
          </p:cNvPr>
          <p:cNvSpPr/>
          <p:nvPr userDrawn="1"/>
        </p:nvSpPr>
        <p:spPr>
          <a:xfrm>
            <a:off x="11971627" y="3368039"/>
            <a:ext cx="3581400" cy="2505075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7BD03FFC-84B3-45B4-9ABC-87EE9E4B0E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147839" y="3539488"/>
            <a:ext cx="3232800" cy="1818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7" name="ab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72924E3-5ADC-4B8F-B9C6-94D60961C6DD}"/>
              </a:ext>
            </a:extLst>
          </p:cNvPr>
          <p:cNvSpPr/>
          <p:nvPr userDrawn="1"/>
        </p:nvSpPr>
        <p:spPr>
          <a:xfrm>
            <a:off x="12147840" y="5357488"/>
            <a:ext cx="3232799" cy="306000"/>
          </a:xfrm>
          <a:prstGeom prst="actionButtonBlank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8" name="Action Button: Blank 37">
            <a:hlinkClick r:id="" action="ppaction://macro?name=Run2" highlightClick="1"/>
            <a:extLst>
              <a:ext uri="{FF2B5EF4-FFF2-40B4-BE49-F238E27FC236}">
                <a16:creationId xmlns:a16="http://schemas.microsoft.com/office/drawing/2014/main" id="{16B7132E-5742-400D-B78C-4670D8D5B4D2}"/>
              </a:ext>
            </a:extLst>
          </p:cNvPr>
          <p:cNvSpPr/>
          <p:nvPr userDrawn="1"/>
        </p:nvSpPr>
        <p:spPr>
          <a:xfrm>
            <a:off x="4709396" y="5772150"/>
            <a:ext cx="3581400" cy="2505075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8B341A31-7804-47CA-BB02-62231FCD375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885608" y="5943599"/>
            <a:ext cx="3232800" cy="1818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0" name="ab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2089293-0EB0-41B4-ADB3-074272BC3BAF}"/>
              </a:ext>
            </a:extLst>
          </p:cNvPr>
          <p:cNvSpPr/>
          <p:nvPr userDrawn="1"/>
        </p:nvSpPr>
        <p:spPr>
          <a:xfrm>
            <a:off x="4885609" y="7761599"/>
            <a:ext cx="3232799" cy="306000"/>
          </a:xfrm>
          <a:prstGeom prst="actionButtonBlank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1" name="Titel 1">
            <a:extLst>
              <a:ext uri="{FF2B5EF4-FFF2-40B4-BE49-F238E27FC236}">
                <a16:creationId xmlns:a16="http://schemas.microsoft.com/office/drawing/2014/main" id="{430573E3-B563-4307-A74B-D4B4ECDB3D4D}"/>
              </a:ext>
            </a:extLst>
          </p:cNvPr>
          <p:cNvSpPr txBox="1">
            <a:spLocks/>
          </p:cNvSpPr>
          <p:nvPr userDrawn="1"/>
        </p:nvSpPr>
        <p:spPr>
          <a:xfrm>
            <a:off x="1332000" y="1063608"/>
            <a:ext cx="2880000" cy="483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8800" rtl="0" eaLnBrk="1" latinLnBrk="0" hangingPunct="1">
              <a:spcBef>
                <a:spcPct val="0"/>
              </a:spcBef>
              <a:buNone/>
              <a:defRPr sz="2308" b="0" kern="1200" cap="all" spc="0" baseline="0">
                <a:solidFill>
                  <a:schemeClr val="tx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nl-NL" sz="1600" dirty="0">
                <a:solidFill>
                  <a:schemeClr val="bg1"/>
                </a:solidFill>
                <a:latin typeface="+mj-lt"/>
              </a:rPr>
              <a:t>Titelstijl van model bewerken</a:t>
            </a:r>
          </a:p>
        </p:txBody>
      </p:sp>
      <p:sp>
        <p:nvSpPr>
          <p:cNvPr id="42" name="Titel 1">
            <a:extLst>
              <a:ext uri="{FF2B5EF4-FFF2-40B4-BE49-F238E27FC236}">
                <a16:creationId xmlns:a16="http://schemas.microsoft.com/office/drawing/2014/main" id="{06227373-8098-4EC8-A284-1F6C1E302497}"/>
              </a:ext>
            </a:extLst>
          </p:cNvPr>
          <p:cNvSpPr txBox="1">
            <a:spLocks/>
          </p:cNvSpPr>
          <p:nvPr userDrawn="1"/>
        </p:nvSpPr>
        <p:spPr>
          <a:xfrm>
            <a:off x="4969830" y="1062000"/>
            <a:ext cx="2880000" cy="483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8800" rtl="0" eaLnBrk="1" latinLnBrk="0" hangingPunct="1">
              <a:spcBef>
                <a:spcPct val="0"/>
              </a:spcBef>
              <a:buNone/>
              <a:defRPr sz="2308" b="0" kern="1200" cap="all" spc="0" baseline="0">
                <a:solidFill>
                  <a:schemeClr val="tx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nl-NL" sz="1600" dirty="0">
                <a:solidFill>
                  <a:schemeClr val="bg1"/>
                </a:solidFill>
                <a:latin typeface="+mj-lt"/>
              </a:rPr>
              <a:t>Titelstijl van model bewerken</a:t>
            </a:r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9FD0EF93-719F-4332-BBC2-AE2BA7A2DED4}"/>
              </a:ext>
            </a:extLst>
          </p:cNvPr>
          <p:cNvSpPr txBox="1">
            <a:spLocks/>
          </p:cNvSpPr>
          <p:nvPr userDrawn="1"/>
        </p:nvSpPr>
        <p:spPr>
          <a:xfrm>
            <a:off x="8653150" y="1062000"/>
            <a:ext cx="2880000" cy="483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8800" rtl="0" eaLnBrk="1" latinLnBrk="0" hangingPunct="1">
              <a:spcBef>
                <a:spcPct val="0"/>
              </a:spcBef>
              <a:buNone/>
              <a:defRPr sz="2308" b="0" kern="1200" cap="all" spc="0" baseline="0">
                <a:solidFill>
                  <a:schemeClr val="tx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nl-NL" sz="1600" dirty="0">
                <a:solidFill>
                  <a:schemeClr val="bg1"/>
                </a:solidFill>
                <a:latin typeface="+mj-lt"/>
              </a:rPr>
              <a:t>Titelstijl van model bewerken</a:t>
            </a:r>
          </a:p>
        </p:txBody>
      </p:sp>
      <p:sp>
        <p:nvSpPr>
          <p:cNvPr id="45" name="Titel 1">
            <a:extLst>
              <a:ext uri="{FF2B5EF4-FFF2-40B4-BE49-F238E27FC236}">
                <a16:creationId xmlns:a16="http://schemas.microsoft.com/office/drawing/2014/main" id="{25E2BB53-71E8-426A-8CEE-344D30C5B2C7}"/>
              </a:ext>
            </a:extLst>
          </p:cNvPr>
          <p:cNvSpPr txBox="1">
            <a:spLocks/>
          </p:cNvSpPr>
          <p:nvPr userDrawn="1"/>
        </p:nvSpPr>
        <p:spPr>
          <a:xfrm>
            <a:off x="12275691" y="1061999"/>
            <a:ext cx="2880000" cy="483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8800" rtl="0" eaLnBrk="1" latinLnBrk="0" hangingPunct="1">
              <a:spcBef>
                <a:spcPct val="0"/>
              </a:spcBef>
              <a:buNone/>
              <a:defRPr sz="2308" b="0" kern="1200" cap="all" spc="0" baseline="0">
                <a:solidFill>
                  <a:schemeClr val="tx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nl-NL" sz="1600" dirty="0">
                <a:solidFill>
                  <a:schemeClr val="bg1"/>
                </a:solidFill>
                <a:latin typeface="+mj-lt"/>
              </a:rPr>
              <a:t>Titelstijl van model bewerken</a:t>
            </a:r>
          </a:p>
        </p:txBody>
      </p:sp>
      <p:sp>
        <p:nvSpPr>
          <p:cNvPr id="46" name="Titel 1">
            <a:extLst>
              <a:ext uri="{FF2B5EF4-FFF2-40B4-BE49-F238E27FC236}">
                <a16:creationId xmlns:a16="http://schemas.microsoft.com/office/drawing/2014/main" id="{EFA991F0-FFD2-4AC1-98EC-FFB73CDD9C1B}"/>
              </a:ext>
            </a:extLst>
          </p:cNvPr>
          <p:cNvSpPr txBox="1">
            <a:spLocks/>
          </p:cNvSpPr>
          <p:nvPr userDrawn="1"/>
        </p:nvSpPr>
        <p:spPr>
          <a:xfrm>
            <a:off x="1332000" y="3517046"/>
            <a:ext cx="2880000" cy="483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8800" rtl="0" eaLnBrk="1" latinLnBrk="0" hangingPunct="1">
              <a:spcBef>
                <a:spcPct val="0"/>
              </a:spcBef>
              <a:buNone/>
              <a:defRPr sz="2308" b="0" kern="1200" cap="all" spc="0" baseline="0">
                <a:solidFill>
                  <a:schemeClr val="tx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nl-NL" sz="1600" dirty="0">
                <a:solidFill>
                  <a:schemeClr val="bg1"/>
                </a:solidFill>
                <a:latin typeface="+mj-lt"/>
              </a:rPr>
              <a:t>Titelstijl van model bewerken</a:t>
            </a:r>
          </a:p>
        </p:txBody>
      </p:sp>
      <p:sp>
        <p:nvSpPr>
          <p:cNvPr id="47" name="Titel 1">
            <a:extLst>
              <a:ext uri="{FF2B5EF4-FFF2-40B4-BE49-F238E27FC236}">
                <a16:creationId xmlns:a16="http://schemas.microsoft.com/office/drawing/2014/main" id="{E281898D-DADB-4040-AEB4-A140DDBAC451}"/>
              </a:ext>
            </a:extLst>
          </p:cNvPr>
          <p:cNvSpPr txBox="1">
            <a:spLocks/>
          </p:cNvSpPr>
          <p:nvPr userDrawn="1"/>
        </p:nvSpPr>
        <p:spPr>
          <a:xfrm>
            <a:off x="4969830" y="3515438"/>
            <a:ext cx="2880000" cy="483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8800" rtl="0" eaLnBrk="1" latinLnBrk="0" hangingPunct="1">
              <a:spcBef>
                <a:spcPct val="0"/>
              </a:spcBef>
              <a:buNone/>
              <a:defRPr sz="2308" b="0" kern="1200" cap="all" spc="0" baseline="0">
                <a:solidFill>
                  <a:schemeClr val="tx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nl-NL" sz="1600" dirty="0">
                <a:solidFill>
                  <a:schemeClr val="bg1"/>
                </a:solidFill>
                <a:latin typeface="+mj-lt"/>
              </a:rPr>
              <a:t>Titelstijl van model bewerken</a:t>
            </a:r>
          </a:p>
        </p:txBody>
      </p:sp>
      <p:sp>
        <p:nvSpPr>
          <p:cNvPr id="48" name="Titel 1">
            <a:extLst>
              <a:ext uri="{FF2B5EF4-FFF2-40B4-BE49-F238E27FC236}">
                <a16:creationId xmlns:a16="http://schemas.microsoft.com/office/drawing/2014/main" id="{A32AA87D-4B9F-467E-8831-9EF61B8A4EF8}"/>
              </a:ext>
            </a:extLst>
          </p:cNvPr>
          <p:cNvSpPr txBox="1">
            <a:spLocks/>
          </p:cNvSpPr>
          <p:nvPr userDrawn="1"/>
        </p:nvSpPr>
        <p:spPr>
          <a:xfrm>
            <a:off x="8653150" y="3515438"/>
            <a:ext cx="2880000" cy="483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8800" rtl="0" eaLnBrk="1" latinLnBrk="0" hangingPunct="1">
              <a:spcBef>
                <a:spcPct val="0"/>
              </a:spcBef>
              <a:buNone/>
              <a:defRPr sz="2308" b="0" kern="1200" cap="all" spc="0" baseline="0">
                <a:solidFill>
                  <a:schemeClr val="tx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nl-NL" sz="1600" dirty="0">
                <a:solidFill>
                  <a:schemeClr val="bg1"/>
                </a:solidFill>
                <a:latin typeface="+mj-lt"/>
              </a:rPr>
              <a:t>Titelstijl van model bewerken</a:t>
            </a:r>
          </a:p>
        </p:txBody>
      </p:sp>
      <p:sp>
        <p:nvSpPr>
          <p:cNvPr id="49" name="Titel 1">
            <a:extLst>
              <a:ext uri="{FF2B5EF4-FFF2-40B4-BE49-F238E27FC236}">
                <a16:creationId xmlns:a16="http://schemas.microsoft.com/office/drawing/2014/main" id="{46FEA859-95D4-4870-9DB0-6A6545FF1256}"/>
              </a:ext>
            </a:extLst>
          </p:cNvPr>
          <p:cNvSpPr txBox="1">
            <a:spLocks/>
          </p:cNvSpPr>
          <p:nvPr userDrawn="1"/>
        </p:nvSpPr>
        <p:spPr>
          <a:xfrm>
            <a:off x="12275691" y="3515437"/>
            <a:ext cx="2880000" cy="483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8800" rtl="0" eaLnBrk="1" latinLnBrk="0" hangingPunct="1">
              <a:spcBef>
                <a:spcPct val="0"/>
              </a:spcBef>
              <a:buNone/>
              <a:defRPr sz="2308" b="0" kern="1200" cap="all" spc="0" baseline="0">
                <a:solidFill>
                  <a:schemeClr val="tx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nl-NL" sz="1600" dirty="0">
                <a:solidFill>
                  <a:schemeClr val="bg1"/>
                </a:solidFill>
                <a:latin typeface="+mj-lt"/>
              </a:rPr>
              <a:t>Titelstijl van model bewerken</a:t>
            </a:r>
          </a:p>
        </p:txBody>
      </p:sp>
      <p:sp>
        <p:nvSpPr>
          <p:cNvPr id="50" name="Titel 1">
            <a:extLst>
              <a:ext uri="{FF2B5EF4-FFF2-40B4-BE49-F238E27FC236}">
                <a16:creationId xmlns:a16="http://schemas.microsoft.com/office/drawing/2014/main" id="{73415CFA-402E-4448-8F0A-1808FB635471}"/>
              </a:ext>
            </a:extLst>
          </p:cNvPr>
          <p:cNvSpPr txBox="1">
            <a:spLocks/>
          </p:cNvSpPr>
          <p:nvPr userDrawn="1"/>
        </p:nvSpPr>
        <p:spPr>
          <a:xfrm>
            <a:off x="1332000" y="5929198"/>
            <a:ext cx="2880000" cy="483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8800" rtl="0" eaLnBrk="1" latinLnBrk="0" hangingPunct="1">
              <a:spcBef>
                <a:spcPct val="0"/>
              </a:spcBef>
              <a:buNone/>
              <a:defRPr sz="2308" b="0" kern="1200" cap="all" spc="0" baseline="0">
                <a:solidFill>
                  <a:schemeClr val="tx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nl-NL" sz="1600" dirty="0">
                <a:solidFill>
                  <a:schemeClr val="bg1"/>
                </a:solidFill>
                <a:latin typeface="+mj-lt"/>
              </a:rPr>
              <a:t>Titelstijl van model bewerken</a:t>
            </a:r>
          </a:p>
        </p:txBody>
      </p:sp>
      <p:sp>
        <p:nvSpPr>
          <p:cNvPr id="51" name="Titel 1">
            <a:extLst>
              <a:ext uri="{FF2B5EF4-FFF2-40B4-BE49-F238E27FC236}">
                <a16:creationId xmlns:a16="http://schemas.microsoft.com/office/drawing/2014/main" id="{DBF569CE-AC3C-4A82-BB05-D6AF8F801B5F}"/>
              </a:ext>
            </a:extLst>
          </p:cNvPr>
          <p:cNvSpPr txBox="1">
            <a:spLocks/>
          </p:cNvSpPr>
          <p:nvPr userDrawn="1"/>
        </p:nvSpPr>
        <p:spPr>
          <a:xfrm>
            <a:off x="4969830" y="5927590"/>
            <a:ext cx="2880000" cy="483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8800" rtl="0" eaLnBrk="1" latinLnBrk="0" hangingPunct="1">
              <a:spcBef>
                <a:spcPct val="0"/>
              </a:spcBef>
              <a:buNone/>
              <a:defRPr sz="2308" b="0" kern="1200" cap="all" spc="0" baseline="0">
                <a:solidFill>
                  <a:schemeClr val="tx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nl-NL" sz="1600" dirty="0">
                <a:solidFill>
                  <a:schemeClr val="bg1"/>
                </a:solidFill>
                <a:latin typeface="+mj-lt"/>
              </a:rPr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330304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317">
          <p15:clr>
            <a:srgbClr val="FBAE40"/>
          </p15:clr>
        </p15:guide>
        <p15:guide id="4" orient="horz" pos="6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69DA3A-B53F-4A65-A5E4-BBFE983C4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5" y="504000"/>
            <a:ext cx="16255017" cy="80406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24000" y="361750"/>
            <a:ext cx="14759842" cy="49794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3000">
                <a:latin typeface="+mj-lt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71" name="Tijdelijke aanduiding voor afbeelding 70"/>
          <p:cNvSpPr>
            <a:spLocks noGrp="1"/>
          </p:cNvSpPr>
          <p:nvPr>
            <p:ph type="pic" sz="quarter" idx="42"/>
          </p:nvPr>
        </p:nvSpPr>
        <p:spPr>
          <a:xfrm>
            <a:off x="7110000" y="3039766"/>
            <a:ext cx="2736000" cy="14760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1234800" y="1065600"/>
            <a:ext cx="2736000" cy="1476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5" name="Tijdelijke aanduiding voor afbeelding 3"/>
          <p:cNvSpPr>
            <a:spLocks noGrp="1"/>
          </p:cNvSpPr>
          <p:nvPr>
            <p:ph type="pic" sz="quarter" idx="11"/>
          </p:nvPr>
        </p:nvSpPr>
        <p:spPr>
          <a:xfrm>
            <a:off x="4176000" y="1065600"/>
            <a:ext cx="2736000" cy="1476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7" name="Tijdelijke aanduiding voor afbeelding 3"/>
          <p:cNvSpPr>
            <a:spLocks noGrp="1"/>
          </p:cNvSpPr>
          <p:nvPr>
            <p:ph type="pic" sz="quarter" idx="12"/>
          </p:nvPr>
        </p:nvSpPr>
        <p:spPr>
          <a:xfrm>
            <a:off x="7110000" y="1065600"/>
            <a:ext cx="2736000" cy="1476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9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10044000" y="1065600"/>
            <a:ext cx="2736000" cy="1476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3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1234800" y="3039766"/>
            <a:ext cx="2736000" cy="1476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5" name="Tijdelijke aanduiding voor afbeelding 3"/>
          <p:cNvSpPr>
            <a:spLocks noGrp="1"/>
          </p:cNvSpPr>
          <p:nvPr>
            <p:ph type="pic" sz="quarter" idx="16"/>
          </p:nvPr>
        </p:nvSpPr>
        <p:spPr>
          <a:xfrm>
            <a:off x="4176000" y="3039766"/>
            <a:ext cx="2736000" cy="1476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9" name="Tijdelijke aanduiding voor afbeelding 3"/>
          <p:cNvSpPr>
            <a:spLocks noGrp="1"/>
          </p:cNvSpPr>
          <p:nvPr>
            <p:ph type="pic" sz="quarter" idx="18"/>
          </p:nvPr>
        </p:nvSpPr>
        <p:spPr>
          <a:xfrm>
            <a:off x="10044000" y="3039766"/>
            <a:ext cx="2736000" cy="1476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3" name="Tijdelijke aanduiding voor afbeelding 3"/>
          <p:cNvSpPr>
            <a:spLocks noGrp="1"/>
          </p:cNvSpPr>
          <p:nvPr>
            <p:ph type="pic" sz="quarter" idx="20"/>
          </p:nvPr>
        </p:nvSpPr>
        <p:spPr>
          <a:xfrm>
            <a:off x="1234800" y="4980203"/>
            <a:ext cx="2736000" cy="1476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5" name="Tijdelijke aanduiding voor afbeelding 3"/>
          <p:cNvSpPr>
            <a:spLocks noGrp="1"/>
          </p:cNvSpPr>
          <p:nvPr>
            <p:ph type="pic" sz="quarter" idx="21"/>
          </p:nvPr>
        </p:nvSpPr>
        <p:spPr>
          <a:xfrm>
            <a:off x="4176000" y="4980203"/>
            <a:ext cx="2736000" cy="1476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9" name="Tijdelijke aanduiding voor tekst 58"/>
          <p:cNvSpPr>
            <a:spLocks noGrp="1"/>
          </p:cNvSpPr>
          <p:nvPr>
            <p:ph type="body" sz="quarter" idx="32" hasCustomPrompt="1"/>
          </p:nvPr>
        </p:nvSpPr>
        <p:spPr>
          <a:xfrm>
            <a:off x="1234800" y="1065600"/>
            <a:ext cx="27360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 marL="0" indent="0">
              <a:buFont typeface="Arial" panose="020B0604020202020204" pitchFamily="34" charset="0"/>
              <a:buNone/>
              <a:defRPr sz="1300">
                <a:solidFill>
                  <a:schemeClr val="bg1"/>
                </a:solidFill>
                <a:latin typeface="+mj-lt"/>
              </a:defRPr>
            </a:lvl1pPr>
            <a:lvl2pPr marL="363217" indent="0">
              <a:buFont typeface="Arial" panose="020B0604020202020204" pitchFamily="34" charset="0"/>
              <a:buNone/>
              <a:defRPr sz="1300">
                <a:solidFill>
                  <a:schemeClr val="bg1"/>
                </a:solidFill>
                <a:latin typeface="+mj-lt"/>
              </a:defRPr>
            </a:lvl2pPr>
            <a:lvl3pPr marL="809273" indent="0">
              <a:buFont typeface="Arial" panose="020B0604020202020204" pitchFamily="34" charset="0"/>
              <a:buNone/>
              <a:defRPr sz="1300">
                <a:solidFill>
                  <a:schemeClr val="bg1"/>
                </a:solidFill>
                <a:latin typeface="+mj-lt"/>
              </a:defRPr>
            </a:lvl3pPr>
            <a:lvl4pPr marL="1261701" indent="0">
              <a:buFont typeface="Arial" panose="020B0604020202020204" pitchFamily="34" charset="0"/>
              <a:buNone/>
              <a:defRPr sz="1300">
                <a:solidFill>
                  <a:schemeClr val="bg1"/>
                </a:solidFill>
                <a:latin typeface="+mj-lt"/>
              </a:defRPr>
            </a:lvl4pPr>
            <a:lvl5pPr marL="1707756" indent="0">
              <a:buFont typeface="Arial" panose="020B0604020202020204" pitchFamily="34" charset="0"/>
              <a:buNone/>
              <a:defRPr sz="13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60" name="Tijdelijke aanduiding voor tekst 59"/>
          <p:cNvSpPr>
            <a:spLocks noGrp="1"/>
          </p:cNvSpPr>
          <p:nvPr>
            <p:ph type="body" sz="quarter" idx="33" hasCustomPrompt="1"/>
          </p:nvPr>
        </p:nvSpPr>
        <p:spPr>
          <a:xfrm>
            <a:off x="4176000" y="1065600"/>
            <a:ext cx="27360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>
              <a:defRPr lang="nl-NL" sz="1300" dirty="0" smtClean="0">
                <a:solidFill>
                  <a:schemeClr val="bg1"/>
                </a:solidFill>
                <a:latin typeface="+mj-lt"/>
              </a:defRPr>
            </a:lvl1pPr>
            <a:lvl2pPr>
              <a:defRPr lang="nl-NL" sz="1300" dirty="0" smtClean="0">
                <a:solidFill>
                  <a:schemeClr val="bg1"/>
                </a:solidFill>
                <a:latin typeface="+mj-lt"/>
              </a:defRPr>
            </a:lvl2pPr>
            <a:lvl3pPr>
              <a:defRPr lang="nl-NL" sz="1300" dirty="0" smtClean="0">
                <a:solidFill>
                  <a:schemeClr val="bg1"/>
                </a:solidFill>
                <a:latin typeface="+mj-lt"/>
              </a:defRPr>
            </a:lvl3pPr>
            <a:lvl4pPr>
              <a:defRPr lang="nl-NL" sz="1300" dirty="0" smtClean="0">
                <a:solidFill>
                  <a:schemeClr val="bg1"/>
                </a:solidFill>
                <a:latin typeface="+mj-lt"/>
              </a:defRPr>
            </a:lvl4pPr>
            <a:lvl5pPr>
              <a:defRPr lang="en-GB" sz="1300" dirty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marL="363217" lvl="1" indent="0">
              <a:buFont typeface="Arial" panose="020B0604020202020204" pitchFamily="34" charset="0"/>
              <a:buNone/>
            </a:pPr>
            <a:r>
              <a:rPr lang="nl-NL" dirty="0"/>
              <a:t>TWEEDE NIVEAU</a:t>
            </a:r>
          </a:p>
          <a:p>
            <a:pPr marL="809273" lvl="2" indent="0">
              <a:buFont typeface="Arial" panose="020B0604020202020204" pitchFamily="34" charset="0"/>
              <a:buNone/>
            </a:pPr>
            <a:r>
              <a:rPr lang="nl-NL" dirty="0"/>
              <a:t>DERDE NIVEAU</a:t>
            </a:r>
          </a:p>
          <a:p>
            <a:pPr marL="1261701" lvl="3" indent="0">
              <a:buFont typeface="Arial" panose="020B0604020202020204" pitchFamily="34" charset="0"/>
              <a:buNone/>
            </a:pPr>
            <a:r>
              <a:rPr lang="nl-NL" dirty="0"/>
              <a:t>VIERDE NIVEAU</a:t>
            </a:r>
          </a:p>
          <a:p>
            <a:pPr marL="1707756" lvl="4" indent="0">
              <a:buFont typeface="Arial" panose="020B0604020202020204" pitchFamily="34" charset="0"/>
              <a:buNone/>
            </a:pPr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61" name="Tijdelijke aanduiding voor tekst 60"/>
          <p:cNvSpPr>
            <a:spLocks noGrp="1"/>
          </p:cNvSpPr>
          <p:nvPr>
            <p:ph type="body" sz="quarter" idx="34" hasCustomPrompt="1"/>
          </p:nvPr>
        </p:nvSpPr>
        <p:spPr>
          <a:xfrm>
            <a:off x="7110000" y="1065600"/>
            <a:ext cx="27360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>
              <a:defRPr lang="nl-NL" sz="1400" dirty="0" smtClean="0">
                <a:solidFill>
                  <a:schemeClr val="bg1"/>
                </a:solidFill>
                <a:latin typeface="+mj-lt"/>
              </a:defRPr>
            </a:lvl1pPr>
            <a:lvl2pPr>
              <a:defRPr lang="nl-NL" sz="1400" dirty="0" smtClean="0">
                <a:solidFill>
                  <a:schemeClr val="bg1"/>
                </a:solidFill>
                <a:latin typeface="+mj-lt"/>
              </a:defRPr>
            </a:lvl2pPr>
            <a:lvl3pPr>
              <a:defRPr lang="nl-NL" sz="1400" dirty="0" smtClean="0">
                <a:solidFill>
                  <a:schemeClr val="bg1"/>
                </a:solidFill>
                <a:latin typeface="+mj-lt"/>
              </a:defRPr>
            </a:lvl3pPr>
            <a:lvl4pPr>
              <a:defRPr lang="nl-NL" sz="1400" dirty="0" smtClean="0">
                <a:solidFill>
                  <a:schemeClr val="bg1"/>
                </a:solidFill>
                <a:latin typeface="+mj-lt"/>
              </a:defRPr>
            </a:lvl4pPr>
            <a:lvl5pPr>
              <a:defRPr lang="en-GB" sz="1400" dirty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marL="363217" lvl="1" indent="0">
              <a:buFont typeface="Arial" panose="020B0604020202020204" pitchFamily="34" charset="0"/>
              <a:buNone/>
            </a:pPr>
            <a:r>
              <a:rPr lang="nl-NL" dirty="0"/>
              <a:t>TWEEDE NIVEAU</a:t>
            </a:r>
          </a:p>
          <a:p>
            <a:pPr marL="809273" lvl="2" indent="0">
              <a:buFont typeface="Arial" panose="020B0604020202020204" pitchFamily="34" charset="0"/>
              <a:buNone/>
            </a:pPr>
            <a:r>
              <a:rPr lang="nl-NL" dirty="0"/>
              <a:t>DERDE NIVEAU</a:t>
            </a:r>
          </a:p>
          <a:p>
            <a:pPr marL="1261701" lvl="3" indent="0">
              <a:buFont typeface="Arial" panose="020B0604020202020204" pitchFamily="34" charset="0"/>
              <a:buNone/>
            </a:pPr>
            <a:r>
              <a:rPr lang="nl-NL" dirty="0"/>
              <a:t>VIERDE NIVEAU</a:t>
            </a:r>
          </a:p>
          <a:p>
            <a:pPr marL="1707756" lvl="4" indent="0">
              <a:buFont typeface="Arial" panose="020B0604020202020204" pitchFamily="34" charset="0"/>
              <a:buNone/>
            </a:pPr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62" name="Tijdelijke aanduiding voor tekst 61"/>
          <p:cNvSpPr>
            <a:spLocks noGrp="1"/>
          </p:cNvSpPr>
          <p:nvPr>
            <p:ph type="body" sz="quarter" idx="35" hasCustomPrompt="1"/>
          </p:nvPr>
        </p:nvSpPr>
        <p:spPr>
          <a:xfrm>
            <a:off x="10044000" y="1065600"/>
            <a:ext cx="27360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>
              <a:defRPr lang="nl-NL" sz="1400" smtClean="0">
                <a:solidFill>
                  <a:schemeClr val="bg1"/>
                </a:solidFill>
                <a:latin typeface="+mj-lt"/>
              </a:defRPr>
            </a:lvl1pPr>
            <a:lvl2pPr>
              <a:defRPr lang="nl-NL" sz="1400" smtClean="0">
                <a:solidFill>
                  <a:schemeClr val="bg1"/>
                </a:solidFill>
                <a:latin typeface="+mj-lt"/>
              </a:defRPr>
            </a:lvl2pPr>
            <a:lvl3pPr>
              <a:defRPr lang="nl-NL" sz="1400" smtClean="0">
                <a:solidFill>
                  <a:schemeClr val="bg1"/>
                </a:solidFill>
                <a:latin typeface="+mj-lt"/>
              </a:defRPr>
            </a:lvl3pPr>
            <a:lvl4pPr>
              <a:defRPr lang="nl-NL" sz="1400" smtClean="0">
                <a:solidFill>
                  <a:schemeClr val="bg1"/>
                </a:solidFill>
                <a:latin typeface="+mj-lt"/>
              </a:defRPr>
            </a:lvl4pPr>
            <a:lvl5pPr>
              <a:defRPr lang="en-GB"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marL="363217" lvl="1" indent="0">
              <a:buFont typeface="Arial" panose="020B0604020202020204" pitchFamily="34" charset="0"/>
              <a:buNone/>
            </a:pPr>
            <a:r>
              <a:rPr lang="nl-NL" dirty="0"/>
              <a:t>TWEEDE NIVEAU</a:t>
            </a:r>
          </a:p>
          <a:p>
            <a:pPr marL="809273" lvl="2" indent="0">
              <a:buFont typeface="Arial" panose="020B0604020202020204" pitchFamily="34" charset="0"/>
              <a:buNone/>
            </a:pPr>
            <a:r>
              <a:rPr lang="nl-NL" dirty="0"/>
              <a:t>DERDE NIVEAU</a:t>
            </a:r>
          </a:p>
          <a:p>
            <a:pPr marL="1261701" lvl="3" indent="0">
              <a:buFont typeface="Arial" panose="020B0604020202020204" pitchFamily="34" charset="0"/>
              <a:buNone/>
            </a:pPr>
            <a:r>
              <a:rPr lang="nl-NL" dirty="0"/>
              <a:t>VIERDE NIVEAU</a:t>
            </a:r>
          </a:p>
          <a:p>
            <a:pPr marL="1707756" lvl="4" indent="0">
              <a:buFont typeface="Arial" panose="020B0604020202020204" pitchFamily="34" charset="0"/>
              <a:buNone/>
            </a:pPr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63" name="Tijdelijke aanduiding voor tekst 62"/>
          <p:cNvSpPr>
            <a:spLocks noGrp="1"/>
          </p:cNvSpPr>
          <p:nvPr>
            <p:ph type="body" sz="quarter" idx="36" hasCustomPrompt="1"/>
          </p:nvPr>
        </p:nvSpPr>
        <p:spPr>
          <a:xfrm>
            <a:off x="1234800" y="3039766"/>
            <a:ext cx="27360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>
              <a:defRPr lang="nl-NL" sz="1400" smtClean="0">
                <a:solidFill>
                  <a:schemeClr val="bg1"/>
                </a:solidFill>
                <a:latin typeface="+mj-lt"/>
              </a:defRPr>
            </a:lvl1pPr>
            <a:lvl2pPr>
              <a:defRPr lang="nl-NL" sz="1400" smtClean="0">
                <a:solidFill>
                  <a:schemeClr val="bg1"/>
                </a:solidFill>
                <a:latin typeface="+mj-lt"/>
              </a:defRPr>
            </a:lvl2pPr>
            <a:lvl3pPr>
              <a:defRPr lang="nl-NL" sz="1400" smtClean="0">
                <a:solidFill>
                  <a:schemeClr val="bg1"/>
                </a:solidFill>
                <a:latin typeface="+mj-lt"/>
              </a:defRPr>
            </a:lvl3pPr>
            <a:lvl4pPr>
              <a:defRPr lang="nl-NL" sz="1400" smtClean="0">
                <a:solidFill>
                  <a:schemeClr val="bg1"/>
                </a:solidFill>
                <a:latin typeface="+mj-lt"/>
              </a:defRPr>
            </a:lvl4pPr>
            <a:lvl5pPr>
              <a:defRPr lang="en-GB"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marL="363217" lvl="1" indent="0">
              <a:buFont typeface="Arial" panose="020B0604020202020204" pitchFamily="34" charset="0"/>
              <a:buNone/>
            </a:pPr>
            <a:r>
              <a:rPr lang="nl-NL" dirty="0"/>
              <a:t>TWEEDE NIVEAU</a:t>
            </a:r>
          </a:p>
          <a:p>
            <a:pPr marL="809273" lvl="2" indent="0">
              <a:buFont typeface="Arial" panose="020B0604020202020204" pitchFamily="34" charset="0"/>
              <a:buNone/>
            </a:pPr>
            <a:r>
              <a:rPr lang="nl-NL" dirty="0"/>
              <a:t>DERDE NIVEAU</a:t>
            </a:r>
          </a:p>
          <a:p>
            <a:pPr marL="1261701" lvl="3" indent="0">
              <a:buFont typeface="Arial" panose="020B0604020202020204" pitchFamily="34" charset="0"/>
              <a:buNone/>
            </a:pPr>
            <a:r>
              <a:rPr lang="nl-NL" dirty="0"/>
              <a:t>VIERDE NIVEAU</a:t>
            </a:r>
          </a:p>
          <a:p>
            <a:pPr marL="1707756" lvl="4" indent="0">
              <a:buFont typeface="Arial" panose="020B0604020202020204" pitchFamily="34" charset="0"/>
              <a:buNone/>
            </a:pPr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64" name="Tijdelijke aanduiding voor tekst 63"/>
          <p:cNvSpPr>
            <a:spLocks noGrp="1"/>
          </p:cNvSpPr>
          <p:nvPr>
            <p:ph type="body" sz="quarter" idx="37" hasCustomPrompt="1"/>
          </p:nvPr>
        </p:nvSpPr>
        <p:spPr>
          <a:xfrm>
            <a:off x="4176000" y="3039766"/>
            <a:ext cx="27360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>
              <a:defRPr lang="nl-NL" sz="1400" smtClean="0">
                <a:solidFill>
                  <a:schemeClr val="bg1"/>
                </a:solidFill>
                <a:latin typeface="+mj-lt"/>
              </a:defRPr>
            </a:lvl1pPr>
            <a:lvl2pPr>
              <a:defRPr lang="nl-NL" sz="1400" smtClean="0">
                <a:solidFill>
                  <a:schemeClr val="bg1"/>
                </a:solidFill>
                <a:latin typeface="+mj-lt"/>
              </a:defRPr>
            </a:lvl2pPr>
            <a:lvl3pPr>
              <a:defRPr lang="nl-NL" sz="1400" smtClean="0">
                <a:solidFill>
                  <a:schemeClr val="bg1"/>
                </a:solidFill>
                <a:latin typeface="+mj-lt"/>
              </a:defRPr>
            </a:lvl3pPr>
            <a:lvl4pPr>
              <a:defRPr lang="nl-NL" sz="1400" smtClean="0">
                <a:solidFill>
                  <a:schemeClr val="bg1"/>
                </a:solidFill>
                <a:latin typeface="+mj-lt"/>
              </a:defRPr>
            </a:lvl4pPr>
            <a:lvl5pPr>
              <a:defRPr lang="en-GB"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marL="363217" lvl="1" indent="0">
              <a:buFont typeface="Arial" panose="020B0604020202020204" pitchFamily="34" charset="0"/>
              <a:buNone/>
            </a:pPr>
            <a:r>
              <a:rPr lang="nl-NL" dirty="0"/>
              <a:t>TWEEDE NIVEAU</a:t>
            </a:r>
          </a:p>
          <a:p>
            <a:pPr marL="809273" lvl="2" indent="0">
              <a:buFont typeface="Arial" panose="020B0604020202020204" pitchFamily="34" charset="0"/>
              <a:buNone/>
            </a:pPr>
            <a:r>
              <a:rPr lang="nl-NL" dirty="0"/>
              <a:t>DERDE NIVEAU</a:t>
            </a:r>
          </a:p>
          <a:p>
            <a:pPr marL="1261701" lvl="3" indent="0">
              <a:buFont typeface="Arial" panose="020B0604020202020204" pitchFamily="34" charset="0"/>
              <a:buNone/>
            </a:pPr>
            <a:r>
              <a:rPr lang="nl-NL" dirty="0"/>
              <a:t>VIERDE NIVEAU</a:t>
            </a:r>
          </a:p>
          <a:p>
            <a:pPr marL="1707756" lvl="4" indent="0">
              <a:buFont typeface="Arial" panose="020B0604020202020204" pitchFamily="34" charset="0"/>
              <a:buNone/>
            </a:pPr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66" name="Tijdelijke aanduiding voor tekst 65"/>
          <p:cNvSpPr>
            <a:spLocks noGrp="1"/>
          </p:cNvSpPr>
          <p:nvPr>
            <p:ph type="body" sz="quarter" idx="39" hasCustomPrompt="1"/>
          </p:nvPr>
        </p:nvSpPr>
        <p:spPr>
          <a:xfrm>
            <a:off x="10044000" y="3039766"/>
            <a:ext cx="27360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>
              <a:defRPr lang="nl-NL" sz="1400" smtClean="0">
                <a:solidFill>
                  <a:schemeClr val="bg1"/>
                </a:solidFill>
                <a:latin typeface="+mj-lt"/>
              </a:defRPr>
            </a:lvl1pPr>
            <a:lvl2pPr>
              <a:defRPr lang="nl-NL" sz="1400" smtClean="0">
                <a:solidFill>
                  <a:schemeClr val="bg1"/>
                </a:solidFill>
                <a:latin typeface="+mj-lt"/>
              </a:defRPr>
            </a:lvl2pPr>
            <a:lvl3pPr>
              <a:defRPr lang="nl-NL" sz="1400" smtClean="0">
                <a:solidFill>
                  <a:schemeClr val="bg1"/>
                </a:solidFill>
                <a:latin typeface="+mj-lt"/>
              </a:defRPr>
            </a:lvl3pPr>
            <a:lvl4pPr>
              <a:defRPr lang="nl-NL" sz="1400" smtClean="0">
                <a:solidFill>
                  <a:schemeClr val="bg1"/>
                </a:solidFill>
                <a:latin typeface="+mj-lt"/>
              </a:defRPr>
            </a:lvl4pPr>
            <a:lvl5pPr>
              <a:defRPr lang="en-GB"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marL="363217" lvl="1" indent="0">
              <a:buFont typeface="Arial" panose="020B0604020202020204" pitchFamily="34" charset="0"/>
              <a:buNone/>
            </a:pPr>
            <a:r>
              <a:rPr lang="nl-NL" dirty="0"/>
              <a:t>TWEEDE NIVEAU</a:t>
            </a:r>
          </a:p>
          <a:p>
            <a:pPr marL="809273" lvl="2" indent="0">
              <a:buFont typeface="Arial" panose="020B0604020202020204" pitchFamily="34" charset="0"/>
              <a:buNone/>
            </a:pPr>
            <a:r>
              <a:rPr lang="nl-NL" dirty="0"/>
              <a:t>DERDE NIVEAU</a:t>
            </a:r>
          </a:p>
          <a:p>
            <a:pPr marL="1261701" lvl="3" indent="0">
              <a:buFont typeface="Arial" panose="020B0604020202020204" pitchFamily="34" charset="0"/>
              <a:buNone/>
            </a:pPr>
            <a:r>
              <a:rPr lang="nl-NL" dirty="0"/>
              <a:t>VIERDE NIVEAU</a:t>
            </a:r>
          </a:p>
          <a:p>
            <a:pPr marL="1707756" lvl="4" indent="0">
              <a:buFont typeface="Arial" panose="020B0604020202020204" pitchFamily="34" charset="0"/>
              <a:buNone/>
            </a:pPr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69" name="Tijdelijke aanduiding voor tekst 68"/>
          <p:cNvSpPr>
            <a:spLocks noGrp="1"/>
          </p:cNvSpPr>
          <p:nvPr>
            <p:ph type="body" sz="quarter" idx="40" hasCustomPrompt="1"/>
          </p:nvPr>
        </p:nvSpPr>
        <p:spPr>
          <a:xfrm>
            <a:off x="1234800" y="4980203"/>
            <a:ext cx="27360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>
              <a:defRPr lang="nl-NL" sz="1400" smtClean="0">
                <a:solidFill>
                  <a:schemeClr val="bg1"/>
                </a:solidFill>
                <a:latin typeface="+mj-lt"/>
              </a:defRPr>
            </a:lvl1pPr>
            <a:lvl2pPr>
              <a:defRPr lang="nl-NL" sz="1400" smtClean="0">
                <a:solidFill>
                  <a:schemeClr val="bg1"/>
                </a:solidFill>
                <a:latin typeface="+mj-lt"/>
              </a:defRPr>
            </a:lvl2pPr>
            <a:lvl3pPr>
              <a:defRPr lang="nl-NL" sz="1400" smtClean="0">
                <a:solidFill>
                  <a:schemeClr val="bg1"/>
                </a:solidFill>
                <a:latin typeface="+mj-lt"/>
              </a:defRPr>
            </a:lvl3pPr>
            <a:lvl4pPr>
              <a:defRPr lang="nl-NL" sz="1400" smtClean="0">
                <a:solidFill>
                  <a:schemeClr val="bg1"/>
                </a:solidFill>
                <a:latin typeface="+mj-lt"/>
              </a:defRPr>
            </a:lvl4pPr>
            <a:lvl5pPr>
              <a:defRPr lang="en-GB"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marL="363217" lvl="1" indent="0">
              <a:buFont typeface="Arial" panose="020B0604020202020204" pitchFamily="34" charset="0"/>
              <a:buNone/>
            </a:pPr>
            <a:r>
              <a:rPr lang="nl-NL" dirty="0"/>
              <a:t>TWEEDE NIVEAU</a:t>
            </a:r>
          </a:p>
          <a:p>
            <a:pPr marL="809273" lvl="2" indent="0">
              <a:buFont typeface="Arial" panose="020B0604020202020204" pitchFamily="34" charset="0"/>
              <a:buNone/>
            </a:pPr>
            <a:r>
              <a:rPr lang="nl-NL" dirty="0"/>
              <a:t>DERDE NIVEAU</a:t>
            </a:r>
          </a:p>
          <a:p>
            <a:pPr marL="1261701" lvl="3" indent="0">
              <a:buFont typeface="Arial" panose="020B0604020202020204" pitchFamily="34" charset="0"/>
              <a:buNone/>
            </a:pPr>
            <a:r>
              <a:rPr lang="nl-NL" dirty="0"/>
              <a:t>VIERDE NIVEAU</a:t>
            </a:r>
          </a:p>
          <a:p>
            <a:pPr marL="1707756" lvl="4" indent="0">
              <a:buFont typeface="Arial" panose="020B0604020202020204" pitchFamily="34" charset="0"/>
              <a:buNone/>
            </a:pPr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70" name="Tijdelijke aanduiding voor tekst 69"/>
          <p:cNvSpPr>
            <a:spLocks noGrp="1"/>
          </p:cNvSpPr>
          <p:nvPr>
            <p:ph type="body" sz="quarter" idx="41" hasCustomPrompt="1"/>
          </p:nvPr>
        </p:nvSpPr>
        <p:spPr>
          <a:xfrm>
            <a:off x="4176000" y="4980203"/>
            <a:ext cx="27360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>
              <a:defRPr lang="nl-NL" sz="1400" smtClean="0">
                <a:solidFill>
                  <a:schemeClr val="bg1"/>
                </a:solidFill>
                <a:latin typeface="+mj-lt"/>
              </a:defRPr>
            </a:lvl1pPr>
            <a:lvl2pPr>
              <a:defRPr lang="nl-NL" sz="1400" smtClean="0">
                <a:solidFill>
                  <a:schemeClr val="bg1"/>
                </a:solidFill>
                <a:latin typeface="+mj-lt"/>
              </a:defRPr>
            </a:lvl2pPr>
            <a:lvl3pPr>
              <a:defRPr lang="nl-NL" sz="1400" smtClean="0">
                <a:solidFill>
                  <a:schemeClr val="bg1"/>
                </a:solidFill>
                <a:latin typeface="+mj-lt"/>
              </a:defRPr>
            </a:lvl3pPr>
            <a:lvl4pPr>
              <a:defRPr lang="nl-NL" sz="1400" smtClean="0">
                <a:solidFill>
                  <a:schemeClr val="bg1"/>
                </a:solidFill>
                <a:latin typeface="+mj-lt"/>
              </a:defRPr>
            </a:lvl4pPr>
            <a:lvl5pPr>
              <a:defRPr lang="en-GB"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marL="363217" lvl="1" indent="0">
              <a:buFont typeface="Arial" panose="020B0604020202020204" pitchFamily="34" charset="0"/>
              <a:buNone/>
            </a:pPr>
            <a:r>
              <a:rPr lang="nl-NL" dirty="0"/>
              <a:t>TWEEDE NIVEAU</a:t>
            </a:r>
          </a:p>
          <a:p>
            <a:pPr marL="809273" lvl="2" indent="0">
              <a:buFont typeface="Arial" panose="020B0604020202020204" pitchFamily="34" charset="0"/>
              <a:buNone/>
            </a:pPr>
            <a:r>
              <a:rPr lang="nl-NL" dirty="0"/>
              <a:t>DERDE NIVEAU</a:t>
            </a:r>
          </a:p>
          <a:p>
            <a:pPr marL="1261701" lvl="3" indent="0">
              <a:buFont typeface="Arial" panose="020B0604020202020204" pitchFamily="34" charset="0"/>
              <a:buNone/>
            </a:pPr>
            <a:r>
              <a:rPr lang="nl-NL" dirty="0"/>
              <a:t>VIERDE NIVEAU</a:t>
            </a:r>
          </a:p>
          <a:p>
            <a:pPr marL="1707756" lvl="4" indent="0">
              <a:buFont typeface="Arial" panose="020B0604020202020204" pitchFamily="34" charset="0"/>
              <a:buNone/>
            </a:pPr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72" name="Tijdelijke aanduiding voor tekst 71"/>
          <p:cNvSpPr>
            <a:spLocks noGrp="1"/>
          </p:cNvSpPr>
          <p:nvPr>
            <p:ph type="body" sz="quarter" idx="43" hasCustomPrompt="1"/>
          </p:nvPr>
        </p:nvSpPr>
        <p:spPr>
          <a:xfrm>
            <a:off x="7110000" y="3039766"/>
            <a:ext cx="2736000" cy="434284"/>
          </a:xfrm>
          <a:prstGeom prst="rect">
            <a:avLst/>
          </a:prstGeom>
        </p:spPr>
        <p:txBody>
          <a:bodyPr lIns="108000" tIns="54000" rIns="0" bIns="0"/>
          <a:lstStyle>
            <a:lvl1pPr>
              <a:defRPr lang="nl-NL" sz="1400" kern="1200" smtClean="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38" name="Tijdelijke aanduiding voor afbeelding 3">
            <a:extLst>
              <a:ext uri="{FF2B5EF4-FFF2-40B4-BE49-F238E27FC236}">
                <a16:creationId xmlns:a16="http://schemas.microsoft.com/office/drawing/2014/main" id="{C0087BDE-2018-4F08-9FED-75AE4BE6E81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2978000" y="1065600"/>
            <a:ext cx="2736000" cy="1476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9" name="Tijdelijke aanduiding voor afbeelding 3">
            <a:extLst>
              <a:ext uri="{FF2B5EF4-FFF2-40B4-BE49-F238E27FC236}">
                <a16:creationId xmlns:a16="http://schemas.microsoft.com/office/drawing/2014/main" id="{F6903742-B5B2-4665-B56D-6738C1FCA970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2978000" y="3039766"/>
            <a:ext cx="2736000" cy="1476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0" name="Tijdelijke aanduiding voor afbeelding 3">
            <a:extLst>
              <a:ext uri="{FF2B5EF4-FFF2-40B4-BE49-F238E27FC236}">
                <a16:creationId xmlns:a16="http://schemas.microsoft.com/office/drawing/2014/main" id="{B18D9B89-9964-4085-9236-9524F0F5C05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2978000" y="4980203"/>
            <a:ext cx="2736000" cy="1476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4" name="Tijdelijke aanduiding voor tekst 58">
            <a:extLst>
              <a:ext uri="{FF2B5EF4-FFF2-40B4-BE49-F238E27FC236}">
                <a16:creationId xmlns:a16="http://schemas.microsoft.com/office/drawing/2014/main" id="{11ADE7CB-8A32-4B1D-9D2D-05F3549A109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2978000" y="1065600"/>
            <a:ext cx="27360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363217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809273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261701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707756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5" name="Tijdelijke aanduiding voor tekst 62">
            <a:extLst>
              <a:ext uri="{FF2B5EF4-FFF2-40B4-BE49-F238E27FC236}">
                <a16:creationId xmlns:a16="http://schemas.microsoft.com/office/drawing/2014/main" id="{EFF5E64F-66E3-4ECB-BBD2-1224A4EC89F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2978000" y="3039766"/>
            <a:ext cx="27360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>
              <a:defRPr lang="nl-NL" sz="1400" smtClean="0">
                <a:solidFill>
                  <a:schemeClr val="bg1"/>
                </a:solidFill>
                <a:latin typeface="+mj-lt"/>
              </a:defRPr>
            </a:lvl1pPr>
            <a:lvl2pPr>
              <a:defRPr lang="nl-NL" sz="1400" smtClean="0">
                <a:solidFill>
                  <a:schemeClr val="bg1"/>
                </a:solidFill>
                <a:latin typeface="+mj-lt"/>
              </a:defRPr>
            </a:lvl2pPr>
            <a:lvl3pPr>
              <a:defRPr lang="nl-NL" sz="1400" smtClean="0">
                <a:solidFill>
                  <a:schemeClr val="bg1"/>
                </a:solidFill>
                <a:latin typeface="+mj-lt"/>
              </a:defRPr>
            </a:lvl3pPr>
            <a:lvl4pPr>
              <a:defRPr lang="nl-NL" sz="1400" smtClean="0">
                <a:solidFill>
                  <a:schemeClr val="bg1"/>
                </a:solidFill>
                <a:latin typeface="+mj-lt"/>
              </a:defRPr>
            </a:lvl4pPr>
            <a:lvl5pPr>
              <a:defRPr lang="en-GB"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marL="363217" lvl="1" indent="0">
              <a:buFont typeface="Arial" panose="020B0604020202020204" pitchFamily="34" charset="0"/>
              <a:buNone/>
            </a:pPr>
            <a:r>
              <a:rPr lang="nl-NL" dirty="0"/>
              <a:t>TWEEDE NIVEAU</a:t>
            </a:r>
          </a:p>
          <a:p>
            <a:pPr marL="809273" lvl="2" indent="0">
              <a:buFont typeface="Arial" panose="020B0604020202020204" pitchFamily="34" charset="0"/>
              <a:buNone/>
            </a:pPr>
            <a:r>
              <a:rPr lang="nl-NL" dirty="0"/>
              <a:t>DERDE NIVEAU</a:t>
            </a:r>
          </a:p>
          <a:p>
            <a:pPr marL="1261701" lvl="3" indent="0">
              <a:buFont typeface="Arial" panose="020B0604020202020204" pitchFamily="34" charset="0"/>
              <a:buNone/>
            </a:pPr>
            <a:r>
              <a:rPr lang="nl-NL" dirty="0"/>
              <a:t>VIERDE NIVEAU</a:t>
            </a:r>
          </a:p>
          <a:p>
            <a:pPr marL="1707756" lvl="4" indent="0">
              <a:buFont typeface="Arial" panose="020B0604020202020204" pitchFamily="34" charset="0"/>
              <a:buNone/>
            </a:pPr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6" name="Tijdelijke aanduiding voor tekst 68">
            <a:extLst>
              <a:ext uri="{FF2B5EF4-FFF2-40B4-BE49-F238E27FC236}">
                <a16:creationId xmlns:a16="http://schemas.microsoft.com/office/drawing/2014/main" id="{F31BA627-7E52-48ED-B4FC-6771B461B78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2978000" y="4980203"/>
            <a:ext cx="27360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>
              <a:defRPr lang="nl-NL" sz="1400" smtClean="0">
                <a:solidFill>
                  <a:schemeClr val="bg1"/>
                </a:solidFill>
                <a:latin typeface="+mj-lt"/>
              </a:defRPr>
            </a:lvl1pPr>
            <a:lvl2pPr>
              <a:defRPr lang="nl-NL" sz="1400" smtClean="0">
                <a:solidFill>
                  <a:schemeClr val="bg1"/>
                </a:solidFill>
                <a:latin typeface="+mj-lt"/>
              </a:defRPr>
            </a:lvl2pPr>
            <a:lvl3pPr>
              <a:defRPr lang="nl-NL" sz="1400" smtClean="0">
                <a:solidFill>
                  <a:schemeClr val="bg1"/>
                </a:solidFill>
                <a:latin typeface="+mj-lt"/>
              </a:defRPr>
            </a:lvl3pPr>
            <a:lvl4pPr>
              <a:defRPr lang="nl-NL" sz="1400" smtClean="0">
                <a:solidFill>
                  <a:schemeClr val="bg1"/>
                </a:solidFill>
                <a:latin typeface="+mj-lt"/>
              </a:defRPr>
            </a:lvl4pPr>
            <a:lvl5pPr>
              <a:defRPr lang="en-GB"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marL="363217" lvl="1" indent="0">
              <a:buFont typeface="Arial" panose="020B0604020202020204" pitchFamily="34" charset="0"/>
              <a:buNone/>
            </a:pPr>
            <a:r>
              <a:rPr lang="nl-NL" dirty="0"/>
              <a:t>TWEEDE NIVEAU</a:t>
            </a:r>
          </a:p>
          <a:p>
            <a:pPr marL="809273" lvl="2" indent="0">
              <a:buFont typeface="Arial" panose="020B0604020202020204" pitchFamily="34" charset="0"/>
              <a:buNone/>
            </a:pPr>
            <a:r>
              <a:rPr lang="nl-NL" dirty="0"/>
              <a:t>DERDE NIVEAU</a:t>
            </a:r>
          </a:p>
          <a:p>
            <a:pPr marL="1261701" lvl="3" indent="0">
              <a:buFont typeface="Arial" panose="020B0604020202020204" pitchFamily="34" charset="0"/>
              <a:buNone/>
            </a:pPr>
            <a:r>
              <a:rPr lang="nl-NL" dirty="0"/>
              <a:t>VIERDE NIVEAU</a:t>
            </a:r>
          </a:p>
          <a:p>
            <a:pPr marL="1707756" lvl="4" indent="0">
              <a:buFont typeface="Arial" panose="020B0604020202020204" pitchFamily="34" charset="0"/>
              <a:buNone/>
            </a:pPr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7" name="Tijdelijke aanduiding voor afbeelding 3">
            <a:extLst>
              <a:ext uri="{FF2B5EF4-FFF2-40B4-BE49-F238E27FC236}">
                <a16:creationId xmlns:a16="http://schemas.microsoft.com/office/drawing/2014/main" id="{4E860BD5-5893-45C3-84B7-B74364F344E4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7107237" y="4971167"/>
            <a:ext cx="2736000" cy="1476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8" name="Tijdelijke aanduiding voor afbeelding 3">
            <a:extLst>
              <a:ext uri="{FF2B5EF4-FFF2-40B4-BE49-F238E27FC236}">
                <a16:creationId xmlns:a16="http://schemas.microsoft.com/office/drawing/2014/main" id="{8E0EF5F3-7B90-4832-8BDB-3BA344DC21ED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10048437" y="4971167"/>
            <a:ext cx="2736000" cy="1476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1" name="Tijdelijke aanduiding voor tekst 68">
            <a:extLst>
              <a:ext uri="{FF2B5EF4-FFF2-40B4-BE49-F238E27FC236}">
                <a16:creationId xmlns:a16="http://schemas.microsoft.com/office/drawing/2014/main" id="{5620E4F2-6724-4C05-9A18-BEA08D0398F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107237" y="4971167"/>
            <a:ext cx="27360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>
              <a:defRPr lang="nl-NL" sz="1400" smtClean="0">
                <a:solidFill>
                  <a:schemeClr val="bg1"/>
                </a:solidFill>
                <a:latin typeface="+mj-lt"/>
              </a:defRPr>
            </a:lvl1pPr>
            <a:lvl2pPr>
              <a:defRPr lang="nl-NL" sz="1400" smtClean="0">
                <a:solidFill>
                  <a:schemeClr val="bg1"/>
                </a:solidFill>
                <a:latin typeface="+mj-lt"/>
              </a:defRPr>
            </a:lvl2pPr>
            <a:lvl3pPr>
              <a:defRPr lang="nl-NL" sz="1400" smtClean="0">
                <a:solidFill>
                  <a:schemeClr val="bg1"/>
                </a:solidFill>
                <a:latin typeface="+mj-lt"/>
              </a:defRPr>
            </a:lvl3pPr>
            <a:lvl4pPr>
              <a:defRPr lang="nl-NL" sz="1400" smtClean="0">
                <a:solidFill>
                  <a:schemeClr val="bg1"/>
                </a:solidFill>
                <a:latin typeface="+mj-lt"/>
              </a:defRPr>
            </a:lvl4pPr>
            <a:lvl5pPr>
              <a:defRPr lang="en-GB"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marL="363217" lvl="1" indent="0">
              <a:buFont typeface="Arial" panose="020B0604020202020204" pitchFamily="34" charset="0"/>
              <a:buNone/>
            </a:pPr>
            <a:r>
              <a:rPr lang="nl-NL" dirty="0"/>
              <a:t>TWEEDE NIVEAU</a:t>
            </a:r>
          </a:p>
          <a:p>
            <a:pPr marL="809273" lvl="2" indent="0">
              <a:buFont typeface="Arial" panose="020B0604020202020204" pitchFamily="34" charset="0"/>
              <a:buNone/>
            </a:pPr>
            <a:r>
              <a:rPr lang="nl-NL" dirty="0"/>
              <a:t>DERDE NIVEAU</a:t>
            </a:r>
          </a:p>
          <a:p>
            <a:pPr marL="1261701" lvl="3" indent="0">
              <a:buFont typeface="Arial" panose="020B0604020202020204" pitchFamily="34" charset="0"/>
              <a:buNone/>
            </a:pPr>
            <a:r>
              <a:rPr lang="nl-NL" dirty="0"/>
              <a:t>VIERDE NIVEAU</a:t>
            </a:r>
          </a:p>
          <a:p>
            <a:pPr marL="1707756" lvl="4" indent="0">
              <a:buFont typeface="Arial" panose="020B0604020202020204" pitchFamily="34" charset="0"/>
              <a:buNone/>
            </a:pPr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52" name="Tijdelijke aanduiding voor tekst 69">
            <a:extLst>
              <a:ext uri="{FF2B5EF4-FFF2-40B4-BE49-F238E27FC236}">
                <a16:creationId xmlns:a16="http://schemas.microsoft.com/office/drawing/2014/main" id="{C41F1FD5-E4F6-4C9B-89D5-158EEB69C194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048437" y="4971167"/>
            <a:ext cx="27360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>
              <a:defRPr lang="nl-NL" sz="1400" smtClean="0">
                <a:solidFill>
                  <a:schemeClr val="bg1"/>
                </a:solidFill>
                <a:latin typeface="+mj-lt"/>
              </a:defRPr>
            </a:lvl1pPr>
            <a:lvl2pPr>
              <a:defRPr lang="nl-NL" sz="1400" smtClean="0">
                <a:solidFill>
                  <a:schemeClr val="bg1"/>
                </a:solidFill>
                <a:latin typeface="+mj-lt"/>
              </a:defRPr>
            </a:lvl2pPr>
            <a:lvl3pPr>
              <a:defRPr lang="nl-NL" sz="1400" smtClean="0">
                <a:solidFill>
                  <a:schemeClr val="bg1"/>
                </a:solidFill>
                <a:latin typeface="+mj-lt"/>
              </a:defRPr>
            </a:lvl3pPr>
            <a:lvl4pPr>
              <a:defRPr lang="nl-NL" sz="1400" smtClean="0">
                <a:solidFill>
                  <a:schemeClr val="bg1"/>
                </a:solidFill>
                <a:latin typeface="+mj-lt"/>
              </a:defRPr>
            </a:lvl4pPr>
            <a:lvl5pPr>
              <a:defRPr lang="en-GB"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marL="363217" lvl="1" indent="0">
              <a:buFont typeface="Arial" panose="020B0604020202020204" pitchFamily="34" charset="0"/>
              <a:buNone/>
            </a:pPr>
            <a:r>
              <a:rPr lang="nl-NL" dirty="0"/>
              <a:t>TWEEDE NIVEAU</a:t>
            </a:r>
          </a:p>
          <a:p>
            <a:pPr marL="809273" lvl="2" indent="0">
              <a:buFont typeface="Arial" panose="020B0604020202020204" pitchFamily="34" charset="0"/>
              <a:buNone/>
            </a:pPr>
            <a:r>
              <a:rPr lang="nl-NL" dirty="0"/>
              <a:t>DERDE NIVEAU</a:t>
            </a:r>
          </a:p>
          <a:p>
            <a:pPr marL="1261701" lvl="3" indent="0">
              <a:buFont typeface="Arial" panose="020B0604020202020204" pitchFamily="34" charset="0"/>
              <a:buNone/>
            </a:pPr>
            <a:r>
              <a:rPr lang="nl-NL" dirty="0"/>
              <a:t>VIERDE NIVEAU</a:t>
            </a:r>
          </a:p>
          <a:p>
            <a:pPr marL="1707756" lvl="4" indent="0">
              <a:buFont typeface="Arial" panose="020B0604020202020204" pitchFamily="34" charset="0"/>
              <a:buNone/>
            </a:pPr>
            <a:r>
              <a:rPr lang="nl-NL" dirty="0"/>
              <a:t>VIJFDE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1155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31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69DA3A-B53F-4A65-A5E4-BBFE983C4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5" y="504000"/>
            <a:ext cx="16255017" cy="80406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24000" y="361750"/>
            <a:ext cx="14759842" cy="49794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3000">
                <a:latin typeface="+mj-lt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1234800" y="1065600"/>
            <a:ext cx="2678400" cy="1828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Titel 1"/>
          <p:cNvSpPr txBox="1">
            <a:spLocks/>
          </p:cNvSpPr>
          <p:nvPr userDrawn="1"/>
        </p:nvSpPr>
        <p:spPr>
          <a:xfrm>
            <a:off x="1234800" y="1065600"/>
            <a:ext cx="2678400" cy="434284"/>
          </a:xfrm>
          <a:prstGeom prst="rect">
            <a:avLst/>
          </a:prstGeom>
        </p:spPr>
        <p:txBody>
          <a:bodyPr vert="horz" lIns="108000" tIns="54000" rIns="0" bIns="0" rtlCol="0" anchor="t" anchorCtr="0">
            <a:noAutofit/>
          </a:bodyPr>
          <a:lstStyle>
            <a:lvl1pPr algn="l" defTabSz="4588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000" b="0" kern="1200" cap="all" spc="0" baseline="0">
                <a:solidFill>
                  <a:schemeClr val="tx2"/>
                </a:solidFill>
                <a:latin typeface="+mj-lt"/>
                <a:ea typeface="+mj-ea"/>
                <a:cs typeface="Arial Black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nl-NL" sz="1600" dirty="0"/>
              <a:t>Titelstijl van model bewerken</a:t>
            </a:r>
          </a:p>
        </p:txBody>
      </p:sp>
      <p:sp>
        <p:nvSpPr>
          <p:cNvPr id="15" name="Tijdelijke aanduiding voor afbeelding 3"/>
          <p:cNvSpPr>
            <a:spLocks noGrp="1"/>
          </p:cNvSpPr>
          <p:nvPr>
            <p:ph type="pic" sz="quarter" idx="11"/>
          </p:nvPr>
        </p:nvSpPr>
        <p:spPr>
          <a:xfrm>
            <a:off x="4161600" y="1065600"/>
            <a:ext cx="2678400" cy="1828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6" name="Titel 1"/>
          <p:cNvSpPr txBox="1">
            <a:spLocks/>
          </p:cNvSpPr>
          <p:nvPr userDrawn="1"/>
        </p:nvSpPr>
        <p:spPr>
          <a:xfrm>
            <a:off x="4161600" y="1065600"/>
            <a:ext cx="2678400" cy="434284"/>
          </a:xfrm>
          <a:prstGeom prst="rect">
            <a:avLst/>
          </a:prstGeom>
        </p:spPr>
        <p:txBody>
          <a:bodyPr vert="horz" lIns="108000" tIns="54000" rIns="0" bIns="0" rtlCol="0" anchor="t" anchorCtr="0">
            <a:noAutofit/>
          </a:bodyPr>
          <a:lstStyle>
            <a:lvl1pPr algn="l" defTabSz="4588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000" b="0" kern="1200" cap="all" spc="0" baseline="0">
                <a:solidFill>
                  <a:schemeClr val="tx2"/>
                </a:solidFill>
                <a:latin typeface="+mj-lt"/>
                <a:ea typeface="+mj-ea"/>
                <a:cs typeface="Arial Black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nl-NL" sz="1600" dirty="0"/>
              <a:t>Titelstijl van model bewerken</a:t>
            </a:r>
          </a:p>
        </p:txBody>
      </p:sp>
      <p:sp>
        <p:nvSpPr>
          <p:cNvPr id="17" name="Tijdelijke aanduiding voor afbeelding 3"/>
          <p:cNvSpPr>
            <a:spLocks noGrp="1"/>
          </p:cNvSpPr>
          <p:nvPr>
            <p:ph type="pic" sz="quarter" idx="12"/>
          </p:nvPr>
        </p:nvSpPr>
        <p:spPr>
          <a:xfrm>
            <a:off x="7106400" y="1065600"/>
            <a:ext cx="2678400" cy="1828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8" name="Titel 1"/>
          <p:cNvSpPr txBox="1">
            <a:spLocks/>
          </p:cNvSpPr>
          <p:nvPr userDrawn="1"/>
        </p:nvSpPr>
        <p:spPr>
          <a:xfrm>
            <a:off x="7106400" y="1065600"/>
            <a:ext cx="2678400" cy="434284"/>
          </a:xfrm>
          <a:prstGeom prst="rect">
            <a:avLst/>
          </a:prstGeom>
        </p:spPr>
        <p:txBody>
          <a:bodyPr vert="horz" lIns="108000" tIns="54000" rIns="0" bIns="0" rtlCol="0" anchor="t" anchorCtr="0">
            <a:noAutofit/>
          </a:bodyPr>
          <a:lstStyle>
            <a:lvl1pPr algn="l" defTabSz="4588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000" b="0" kern="1200" cap="all" spc="0" baseline="0">
                <a:solidFill>
                  <a:schemeClr val="tx2"/>
                </a:solidFill>
                <a:latin typeface="+mj-lt"/>
                <a:ea typeface="+mj-ea"/>
                <a:cs typeface="Arial Black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nl-NL" sz="1600" dirty="0"/>
              <a:t>Titelstijl van model bewerken</a:t>
            </a:r>
          </a:p>
        </p:txBody>
      </p:sp>
      <p:sp>
        <p:nvSpPr>
          <p:cNvPr id="19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10036800" y="1065600"/>
            <a:ext cx="2678400" cy="1828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0" name="Titel 1"/>
          <p:cNvSpPr txBox="1">
            <a:spLocks/>
          </p:cNvSpPr>
          <p:nvPr userDrawn="1"/>
        </p:nvSpPr>
        <p:spPr>
          <a:xfrm>
            <a:off x="10036800" y="1065600"/>
            <a:ext cx="2678400" cy="434284"/>
          </a:xfrm>
          <a:prstGeom prst="rect">
            <a:avLst/>
          </a:prstGeom>
        </p:spPr>
        <p:txBody>
          <a:bodyPr vert="horz" lIns="108000" tIns="54000" rIns="0" bIns="0" rtlCol="0" anchor="t" anchorCtr="0">
            <a:noAutofit/>
          </a:bodyPr>
          <a:lstStyle>
            <a:lvl1pPr algn="l" defTabSz="4588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000" b="0" kern="1200" cap="all" spc="0" baseline="0">
                <a:solidFill>
                  <a:schemeClr val="tx2"/>
                </a:solidFill>
                <a:latin typeface="+mj-lt"/>
                <a:ea typeface="+mj-ea"/>
                <a:cs typeface="Arial Black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nl-NL" sz="1600" dirty="0"/>
              <a:t>Titelstijl van model bewerken</a:t>
            </a:r>
          </a:p>
        </p:txBody>
      </p:sp>
      <p:sp>
        <p:nvSpPr>
          <p:cNvPr id="21" name="Tijdelijke aanduiding voor afbeelding 3"/>
          <p:cNvSpPr>
            <a:spLocks noGrp="1"/>
          </p:cNvSpPr>
          <p:nvPr>
            <p:ph type="pic" sz="quarter" idx="14"/>
          </p:nvPr>
        </p:nvSpPr>
        <p:spPr>
          <a:xfrm>
            <a:off x="12978000" y="1065600"/>
            <a:ext cx="2678400" cy="1828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2" name="Titel 1"/>
          <p:cNvSpPr txBox="1">
            <a:spLocks/>
          </p:cNvSpPr>
          <p:nvPr userDrawn="1"/>
        </p:nvSpPr>
        <p:spPr>
          <a:xfrm>
            <a:off x="12978000" y="1065600"/>
            <a:ext cx="2678400" cy="434284"/>
          </a:xfrm>
          <a:prstGeom prst="rect">
            <a:avLst/>
          </a:prstGeom>
        </p:spPr>
        <p:txBody>
          <a:bodyPr vert="horz" lIns="108000" tIns="54000" rIns="0" bIns="0" rtlCol="0" anchor="t" anchorCtr="0">
            <a:noAutofit/>
          </a:bodyPr>
          <a:lstStyle>
            <a:lvl1pPr algn="l" defTabSz="4588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000" b="0" kern="1200" cap="all" spc="0" baseline="0">
                <a:solidFill>
                  <a:schemeClr val="tx2"/>
                </a:solidFill>
                <a:latin typeface="+mj-lt"/>
                <a:ea typeface="+mj-ea"/>
                <a:cs typeface="Arial Black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nl-NL" sz="1600" dirty="0"/>
              <a:t>Titelstijl van model bewerken</a:t>
            </a:r>
          </a:p>
        </p:txBody>
      </p:sp>
      <p:sp>
        <p:nvSpPr>
          <p:cNvPr id="23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1234800" y="3200400"/>
            <a:ext cx="2678400" cy="1828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4" name="Titel 1"/>
          <p:cNvSpPr txBox="1">
            <a:spLocks/>
          </p:cNvSpPr>
          <p:nvPr userDrawn="1"/>
        </p:nvSpPr>
        <p:spPr>
          <a:xfrm>
            <a:off x="1234800" y="3200400"/>
            <a:ext cx="2678400" cy="434284"/>
          </a:xfrm>
          <a:prstGeom prst="rect">
            <a:avLst/>
          </a:prstGeom>
        </p:spPr>
        <p:txBody>
          <a:bodyPr vert="horz" lIns="108000" tIns="54000" rIns="0" bIns="0" rtlCol="0" anchor="t" anchorCtr="0">
            <a:noAutofit/>
          </a:bodyPr>
          <a:lstStyle>
            <a:lvl1pPr algn="l" defTabSz="4588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000" b="0" kern="1200" cap="all" spc="0" baseline="0">
                <a:solidFill>
                  <a:schemeClr val="tx2"/>
                </a:solidFill>
                <a:latin typeface="+mj-lt"/>
                <a:ea typeface="+mj-ea"/>
                <a:cs typeface="Arial Black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nl-NL" sz="1600" dirty="0"/>
              <a:t>Titelstijl van model bewerken</a:t>
            </a:r>
          </a:p>
        </p:txBody>
      </p:sp>
      <p:sp>
        <p:nvSpPr>
          <p:cNvPr id="25" name="Tijdelijke aanduiding voor afbeelding 3"/>
          <p:cNvSpPr>
            <a:spLocks noGrp="1"/>
          </p:cNvSpPr>
          <p:nvPr>
            <p:ph type="pic" sz="quarter" idx="16"/>
          </p:nvPr>
        </p:nvSpPr>
        <p:spPr>
          <a:xfrm>
            <a:off x="4161600" y="3200400"/>
            <a:ext cx="2678400" cy="1828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6" name="Titel 1"/>
          <p:cNvSpPr txBox="1">
            <a:spLocks/>
          </p:cNvSpPr>
          <p:nvPr userDrawn="1"/>
        </p:nvSpPr>
        <p:spPr>
          <a:xfrm>
            <a:off x="4161600" y="3200400"/>
            <a:ext cx="2678400" cy="434284"/>
          </a:xfrm>
          <a:prstGeom prst="rect">
            <a:avLst/>
          </a:prstGeom>
        </p:spPr>
        <p:txBody>
          <a:bodyPr vert="horz" lIns="108000" tIns="54000" rIns="0" bIns="0" rtlCol="0" anchor="t" anchorCtr="0">
            <a:noAutofit/>
          </a:bodyPr>
          <a:lstStyle>
            <a:lvl1pPr algn="l" defTabSz="4588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000" b="0" kern="1200" cap="all" spc="0" baseline="0">
                <a:solidFill>
                  <a:schemeClr val="tx2"/>
                </a:solidFill>
                <a:latin typeface="+mj-lt"/>
                <a:ea typeface="+mj-ea"/>
                <a:cs typeface="Arial Black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nl-NL" sz="1600" dirty="0"/>
              <a:t>Titelstijl van model bewerken</a:t>
            </a:r>
          </a:p>
        </p:txBody>
      </p:sp>
      <p:sp>
        <p:nvSpPr>
          <p:cNvPr id="27" name="Tijdelijke aanduiding voor afbeelding 3"/>
          <p:cNvSpPr>
            <a:spLocks noGrp="1"/>
          </p:cNvSpPr>
          <p:nvPr>
            <p:ph type="pic" sz="quarter" idx="17"/>
          </p:nvPr>
        </p:nvSpPr>
        <p:spPr>
          <a:xfrm>
            <a:off x="7106400" y="3200400"/>
            <a:ext cx="2678400" cy="1828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8" name="Titel 1"/>
          <p:cNvSpPr txBox="1">
            <a:spLocks/>
          </p:cNvSpPr>
          <p:nvPr userDrawn="1"/>
        </p:nvSpPr>
        <p:spPr>
          <a:xfrm>
            <a:off x="7106400" y="3200400"/>
            <a:ext cx="2678400" cy="434284"/>
          </a:xfrm>
          <a:prstGeom prst="rect">
            <a:avLst/>
          </a:prstGeom>
        </p:spPr>
        <p:txBody>
          <a:bodyPr vert="horz" lIns="108000" tIns="54000" rIns="0" bIns="0" rtlCol="0" anchor="t" anchorCtr="0">
            <a:noAutofit/>
          </a:bodyPr>
          <a:lstStyle>
            <a:lvl1pPr algn="l" defTabSz="4588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000" b="0" kern="1200" cap="all" spc="0" baseline="0">
                <a:solidFill>
                  <a:schemeClr val="tx2"/>
                </a:solidFill>
                <a:latin typeface="+mj-lt"/>
                <a:ea typeface="+mj-ea"/>
                <a:cs typeface="Arial Black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nl-NL" sz="1600" dirty="0"/>
              <a:t>Titelstijl van model bewerken</a:t>
            </a:r>
          </a:p>
        </p:txBody>
      </p:sp>
      <p:sp>
        <p:nvSpPr>
          <p:cNvPr id="29" name="Tijdelijke aanduiding voor afbeelding 3"/>
          <p:cNvSpPr>
            <a:spLocks noGrp="1"/>
          </p:cNvSpPr>
          <p:nvPr>
            <p:ph type="pic" sz="quarter" idx="18"/>
          </p:nvPr>
        </p:nvSpPr>
        <p:spPr>
          <a:xfrm>
            <a:off x="10036800" y="3200400"/>
            <a:ext cx="2678400" cy="1828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0" name="Titel 1"/>
          <p:cNvSpPr txBox="1">
            <a:spLocks/>
          </p:cNvSpPr>
          <p:nvPr userDrawn="1"/>
        </p:nvSpPr>
        <p:spPr>
          <a:xfrm>
            <a:off x="10036800" y="3200400"/>
            <a:ext cx="2678400" cy="434284"/>
          </a:xfrm>
          <a:prstGeom prst="rect">
            <a:avLst/>
          </a:prstGeom>
        </p:spPr>
        <p:txBody>
          <a:bodyPr vert="horz" lIns="108000" tIns="54000" rIns="0" bIns="0" rtlCol="0" anchor="t" anchorCtr="0">
            <a:noAutofit/>
          </a:bodyPr>
          <a:lstStyle>
            <a:lvl1pPr algn="l" defTabSz="4588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000" b="0" kern="1200" cap="all" spc="0" baseline="0">
                <a:solidFill>
                  <a:schemeClr val="tx2"/>
                </a:solidFill>
                <a:latin typeface="+mj-lt"/>
                <a:ea typeface="+mj-ea"/>
                <a:cs typeface="Arial Black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nl-NL" sz="1600" dirty="0"/>
              <a:t>Titelstijl van model bewerken</a:t>
            </a:r>
          </a:p>
        </p:txBody>
      </p:sp>
      <p:sp>
        <p:nvSpPr>
          <p:cNvPr id="31" name="Tijdelijke aanduiding voor afbeelding 3"/>
          <p:cNvSpPr>
            <a:spLocks noGrp="1"/>
          </p:cNvSpPr>
          <p:nvPr>
            <p:ph type="pic" sz="quarter" idx="19"/>
          </p:nvPr>
        </p:nvSpPr>
        <p:spPr>
          <a:xfrm>
            <a:off x="12978000" y="3200400"/>
            <a:ext cx="2678400" cy="1828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2" name="Titel 1"/>
          <p:cNvSpPr txBox="1">
            <a:spLocks/>
          </p:cNvSpPr>
          <p:nvPr userDrawn="1"/>
        </p:nvSpPr>
        <p:spPr>
          <a:xfrm>
            <a:off x="12978000" y="3200400"/>
            <a:ext cx="2678400" cy="434284"/>
          </a:xfrm>
          <a:prstGeom prst="rect">
            <a:avLst/>
          </a:prstGeom>
        </p:spPr>
        <p:txBody>
          <a:bodyPr vert="horz" lIns="108000" tIns="54000" rIns="0" bIns="0" rtlCol="0" anchor="t" anchorCtr="0">
            <a:noAutofit/>
          </a:bodyPr>
          <a:lstStyle>
            <a:lvl1pPr algn="l" defTabSz="4588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000" b="0" kern="1200" cap="all" spc="0" baseline="0">
                <a:solidFill>
                  <a:schemeClr val="tx2"/>
                </a:solidFill>
                <a:latin typeface="+mj-lt"/>
                <a:ea typeface="+mj-ea"/>
                <a:cs typeface="Arial Black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nl-NL" sz="1600" dirty="0"/>
              <a:t>Titelstijl van model bewerken</a:t>
            </a:r>
          </a:p>
        </p:txBody>
      </p:sp>
      <p:sp>
        <p:nvSpPr>
          <p:cNvPr id="33" name="Tijdelijke aanduiding voor afbeelding 3"/>
          <p:cNvSpPr>
            <a:spLocks noGrp="1"/>
          </p:cNvSpPr>
          <p:nvPr>
            <p:ph type="pic" sz="quarter" idx="20"/>
          </p:nvPr>
        </p:nvSpPr>
        <p:spPr>
          <a:xfrm>
            <a:off x="1234800" y="5335200"/>
            <a:ext cx="2678400" cy="1828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4" name="Titel 1"/>
          <p:cNvSpPr txBox="1">
            <a:spLocks/>
          </p:cNvSpPr>
          <p:nvPr userDrawn="1"/>
        </p:nvSpPr>
        <p:spPr>
          <a:xfrm>
            <a:off x="1234800" y="5335200"/>
            <a:ext cx="2678400" cy="434284"/>
          </a:xfrm>
          <a:prstGeom prst="rect">
            <a:avLst/>
          </a:prstGeom>
        </p:spPr>
        <p:txBody>
          <a:bodyPr vert="horz" lIns="108000" tIns="54000" rIns="0" bIns="0" rtlCol="0" anchor="t" anchorCtr="0">
            <a:noAutofit/>
          </a:bodyPr>
          <a:lstStyle>
            <a:lvl1pPr algn="l" defTabSz="4588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000" b="0" kern="1200" cap="all" spc="0" baseline="0">
                <a:solidFill>
                  <a:schemeClr val="tx2"/>
                </a:solidFill>
                <a:latin typeface="+mj-lt"/>
                <a:ea typeface="+mj-ea"/>
                <a:cs typeface="Arial Black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nl-NL" sz="1600" dirty="0"/>
              <a:t>Titelstijl van model bewerken</a:t>
            </a:r>
          </a:p>
        </p:txBody>
      </p:sp>
      <p:sp>
        <p:nvSpPr>
          <p:cNvPr id="35" name="Tijdelijke aanduiding voor afbeelding 3"/>
          <p:cNvSpPr>
            <a:spLocks noGrp="1"/>
          </p:cNvSpPr>
          <p:nvPr>
            <p:ph type="pic" sz="quarter" idx="21"/>
          </p:nvPr>
        </p:nvSpPr>
        <p:spPr>
          <a:xfrm>
            <a:off x="4161600" y="5335200"/>
            <a:ext cx="2678400" cy="1828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6" name="Titel 1"/>
          <p:cNvSpPr txBox="1">
            <a:spLocks/>
          </p:cNvSpPr>
          <p:nvPr userDrawn="1"/>
        </p:nvSpPr>
        <p:spPr>
          <a:xfrm>
            <a:off x="4161600" y="5335200"/>
            <a:ext cx="2678400" cy="434284"/>
          </a:xfrm>
          <a:prstGeom prst="rect">
            <a:avLst/>
          </a:prstGeom>
        </p:spPr>
        <p:txBody>
          <a:bodyPr vert="horz" lIns="108000" tIns="54000" rIns="0" bIns="0" rtlCol="0" anchor="t" anchorCtr="0">
            <a:noAutofit/>
          </a:bodyPr>
          <a:lstStyle>
            <a:lvl1pPr algn="l" defTabSz="4588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000" b="0" kern="1200" cap="all" spc="0" baseline="0">
                <a:solidFill>
                  <a:schemeClr val="tx2"/>
                </a:solidFill>
                <a:latin typeface="+mj-lt"/>
                <a:ea typeface="+mj-ea"/>
                <a:cs typeface="Arial Black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nl-NL" sz="1600" dirty="0"/>
              <a:t>Titelstijl van model bewerken</a:t>
            </a:r>
          </a:p>
        </p:txBody>
      </p:sp>
      <p:sp>
        <p:nvSpPr>
          <p:cNvPr id="37" name="Tijdelijke aanduiding voor afbeelding 3"/>
          <p:cNvSpPr>
            <a:spLocks noGrp="1"/>
          </p:cNvSpPr>
          <p:nvPr>
            <p:ph type="pic" sz="quarter" idx="22"/>
          </p:nvPr>
        </p:nvSpPr>
        <p:spPr>
          <a:xfrm>
            <a:off x="7106400" y="5335200"/>
            <a:ext cx="2678400" cy="1828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8" name="Titel 1"/>
          <p:cNvSpPr txBox="1">
            <a:spLocks/>
          </p:cNvSpPr>
          <p:nvPr userDrawn="1"/>
        </p:nvSpPr>
        <p:spPr>
          <a:xfrm>
            <a:off x="7106400" y="5335200"/>
            <a:ext cx="2678400" cy="434284"/>
          </a:xfrm>
          <a:prstGeom prst="rect">
            <a:avLst/>
          </a:prstGeom>
        </p:spPr>
        <p:txBody>
          <a:bodyPr vert="horz" lIns="108000" tIns="54000" rIns="0" bIns="0" rtlCol="0" anchor="t" anchorCtr="0">
            <a:noAutofit/>
          </a:bodyPr>
          <a:lstStyle>
            <a:lvl1pPr algn="l" defTabSz="4588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000" b="0" kern="1200" cap="all" spc="0" baseline="0">
                <a:solidFill>
                  <a:schemeClr val="tx2"/>
                </a:solidFill>
                <a:latin typeface="+mj-lt"/>
                <a:ea typeface="+mj-ea"/>
                <a:cs typeface="Arial Black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nl-NL" sz="1600" dirty="0"/>
              <a:t>Titelstijl van model bewerken</a:t>
            </a:r>
          </a:p>
        </p:txBody>
      </p:sp>
      <p:sp>
        <p:nvSpPr>
          <p:cNvPr id="39" name="Tijdelijke aanduiding voor afbeelding 3"/>
          <p:cNvSpPr>
            <a:spLocks noGrp="1"/>
          </p:cNvSpPr>
          <p:nvPr>
            <p:ph type="pic" sz="quarter" idx="23"/>
          </p:nvPr>
        </p:nvSpPr>
        <p:spPr>
          <a:xfrm>
            <a:off x="10036800" y="5335200"/>
            <a:ext cx="2678400" cy="1828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0" name="Titel 1"/>
          <p:cNvSpPr txBox="1">
            <a:spLocks/>
          </p:cNvSpPr>
          <p:nvPr userDrawn="1"/>
        </p:nvSpPr>
        <p:spPr>
          <a:xfrm>
            <a:off x="10036800" y="5335200"/>
            <a:ext cx="2678400" cy="434284"/>
          </a:xfrm>
          <a:prstGeom prst="rect">
            <a:avLst/>
          </a:prstGeom>
        </p:spPr>
        <p:txBody>
          <a:bodyPr vert="horz" lIns="108000" tIns="54000" rIns="0" bIns="0" rtlCol="0" anchor="t" anchorCtr="0">
            <a:noAutofit/>
          </a:bodyPr>
          <a:lstStyle>
            <a:lvl1pPr algn="l" defTabSz="4588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000" b="0" kern="1200" cap="all" spc="0" baseline="0">
                <a:solidFill>
                  <a:schemeClr val="tx2"/>
                </a:solidFill>
                <a:latin typeface="+mj-lt"/>
                <a:ea typeface="+mj-ea"/>
                <a:cs typeface="Arial Black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nl-NL" sz="1600" dirty="0"/>
              <a:t>Titelstijl van model bewerken</a:t>
            </a:r>
          </a:p>
        </p:txBody>
      </p:sp>
      <p:sp>
        <p:nvSpPr>
          <p:cNvPr id="41" name="Tijdelijke aanduiding voor afbeelding 3"/>
          <p:cNvSpPr>
            <a:spLocks noGrp="1"/>
          </p:cNvSpPr>
          <p:nvPr>
            <p:ph type="pic" sz="quarter" idx="24"/>
          </p:nvPr>
        </p:nvSpPr>
        <p:spPr>
          <a:xfrm>
            <a:off x="12978000" y="5335200"/>
            <a:ext cx="2678400" cy="1828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2" name="Titel 1"/>
          <p:cNvSpPr txBox="1">
            <a:spLocks/>
          </p:cNvSpPr>
          <p:nvPr userDrawn="1"/>
        </p:nvSpPr>
        <p:spPr>
          <a:xfrm>
            <a:off x="12978000" y="5335200"/>
            <a:ext cx="2678400" cy="434284"/>
          </a:xfrm>
          <a:prstGeom prst="rect">
            <a:avLst/>
          </a:prstGeom>
        </p:spPr>
        <p:txBody>
          <a:bodyPr vert="horz" lIns="108000" tIns="54000" rIns="0" bIns="0" rtlCol="0" anchor="t" anchorCtr="0">
            <a:noAutofit/>
          </a:bodyPr>
          <a:lstStyle>
            <a:lvl1pPr algn="l" defTabSz="4588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000" b="0" kern="1200" cap="all" spc="0" baseline="0">
                <a:solidFill>
                  <a:schemeClr val="tx2"/>
                </a:solidFill>
                <a:latin typeface="+mj-lt"/>
                <a:ea typeface="+mj-ea"/>
                <a:cs typeface="Arial Black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nl-NL" sz="1600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355229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31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69DA3A-B53F-4A65-A5E4-BBFE983C4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5" y="504000"/>
            <a:ext cx="16255017" cy="80406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24000" y="361750"/>
            <a:ext cx="14759842" cy="49794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3000">
                <a:latin typeface="+mj-lt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1224000" y="2587561"/>
            <a:ext cx="1843200" cy="12384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9" name="Tijdelijke aanduiding voor tekst 58"/>
          <p:cNvSpPr>
            <a:spLocks noGrp="1"/>
          </p:cNvSpPr>
          <p:nvPr>
            <p:ph type="body" sz="quarter" idx="32" hasCustomPrompt="1"/>
          </p:nvPr>
        </p:nvSpPr>
        <p:spPr>
          <a:xfrm>
            <a:off x="1224000" y="2587561"/>
            <a:ext cx="18432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363217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2pPr>
            <a:lvl3pPr marL="809273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3pPr>
            <a:lvl4pPr marL="1261701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4pPr>
            <a:lvl5pPr marL="1707756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37" name="Tijdelijke aanduiding voor afbeelding 3">
            <a:extLst>
              <a:ext uri="{FF2B5EF4-FFF2-40B4-BE49-F238E27FC236}">
                <a16:creationId xmlns:a16="http://schemas.microsoft.com/office/drawing/2014/main" id="{4A89141B-1C33-4F63-A434-C8E98BB89D8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330000" y="1220400"/>
            <a:ext cx="1843200" cy="12384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8" name="Tijdelijke aanduiding voor tekst 58">
            <a:extLst>
              <a:ext uri="{FF2B5EF4-FFF2-40B4-BE49-F238E27FC236}">
                <a16:creationId xmlns:a16="http://schemas.microsoft.com/office/drawing/2014/main" id="{4AB63906-0963-4E7A-B81F-22833151ACB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30000" y="1220400"/>
            <a:ext cx="18432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363217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2pPr>
            <a:lvl3pPr marL="809273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3pPr>
            <a:lvl4pPr marL="1261701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4pPr>
            <a:lvl5pPr marL="1707756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39" name="Tijdelijke aanduiding voor afbeelding 3">
            <a:extLst>
              <a:ext uri="{FF2B5EF4-FFF2-40B4-BE49-F238E27FC236}">
                <a16:creationId xmlns:a16="http://schemas.microsoft.com/office/drawing/2014/main" id="{8985305C-7FB1-4C26-AD1E-013D15E600D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224000" y="3955561"/>
            <a:ext cx="1843200" cy="12384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0" name="Tijdelijke aanduiding voor tekst 58">
            <a:extLst>
              <a:ext uri="{FF2B5EF4-FFF2-40B4-BE49-F238E27FC236}">
                <a16:creationId xmlns:a16="http://schemas.microsoft.com/office/drawing/2014/main" id="{6880F950-959F-4D6E-93CD-A22E239D20F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224000" y="3955561"/>
            <a:ext cx="18432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363217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2pPr>
            <a:lvl3pPr marL="809273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3pPr>
            <a:lvl4pPr marL="1261701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4pPr>
            <a:lvl5pPr marL="1707756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1" name="Tijdelijke aanduiding voor afbeelding 3">
            <a:extLst>
              <a:ext uri="{FF2B5EF4-FFF2-40B4-BE49-F238E27FC236}">
                <a16:creationId xmlns:a16="http://schemas.microsoft.com/office/drawing/2014/main" id="{7512AD96-D1A9-459E-93CC-AD0E7CFD069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330000" y="2588400"/>
            <a:ext cx="1843200" cy="12384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2" name="Tijdelijke aanduiding voor tekst 58">
            <a:extLst>
              <a:ext uri="{FF2B5EF4-FFF2-40B4-BE49-F238E27FC236}">
                <a16:creationId xmlns:a16="http://schemas.microsoft.com/office/drawing/2014/main" id="{992CE70D-BDA3-4A93-BBB8-B1868BC00F8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330000" y="2588400"/>
            <a:ext cx="18432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363217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2pPr>
            <a:lvl3pPr marL="809273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3pPr>
            <a:lvl4pPr marL="1261701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4pPr>
            <a:lvl5pPr marL="1707756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3" name="Tijdelijke aanduiding voor afbeelding 3">
            <a:extLst>
              <a:ext uri="{FF2B5EF4-FFF2-40B4-BE49-F238E27FC236}">
                <a16:creationId xmlns:a16="http://schemas.microsoft.com/office/drawing/2014/main" id="{1291F456-04D2-4093-BA5E-79AC4209031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224000" y="5327161"/>
            <a:ext cx="1843200" cy="12384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4" name="Tijdelijke aanduiding voor tekst 58">
            <a:extLst>
              <a:ext uri="{FF2B5EF4-FFF2-40B4-BE49-F238E27FC236}">
                <a16:creationId xmlns:a16="http://schemas.microsoft.com/office/drawing/2014/main" id="{452BEFB7-CFE5-42D9-A0E3-CE5BB88F4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24000" y="5327161"/>
            <a:ext cx="18432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363217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2pPr>
            <a:lvl3pPr marL="809273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3pPr>
            <a:lvl4pPr marL="1261701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4pPr>
            <a:lvl5pPr marL="1707756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5" name="Tijdelijke aanduiding voor afbeelding 3">
            <a:extLst>
              <a:ext uri="{FF2B5EF4-FFF2-40B4-BE49-F238E27FC236}">
                <a16:creationId xmlns:a16="http://schemas.microsoft.com/office/drawing/2014/main" id="{F253BD0F-914E-453C-8827-C10385F5EB4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330000" y="3960000"/>
            <a:ext cx="1843200" cy="12384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6" name="Tijdelijke aanduiding voor tekst 58">
            <a:extLst>
              <a:ext uri="{FF2B5EF4-FFF2-40B4-BE49-F238E27FC236}">
                <a16:creationId xmlns:a16="http://schemas.microsoft.com/office/drawing/2014/main" id="{BAEA2D42-3C11-4D24-A322-A5DC72BCD0F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330000" y="3960000"/>
            <a:ext cx="18432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363217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2pPr>
            <a:lvl3pPr marL="809273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3pPr>
            <a:lvl4pPr marL="1261701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4pPr>
            <a:lvl5pPr marL="1707756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9" name="Tijdelijke aanduiding voor afbeelding 3">
            <a:extLst>
              <a:ext uri="{FF2B5EF4-FFF2-40B4-BE49-F238E27FC236}">
                <a16:creationId xmlns:a16="http://schemas.microsoft.com/office/drawing/2014/main" id="{6EE487F1-A1F2-4F80-A55C-31AAB63D4212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3330000" y="5328000"/>
            <a:ext cx="1843200" cy="12384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0" name="Tijdelijke aanduiding voor tekst 58">
            <a:extLst>
              <a:ext uri="{FF2B5EF4-FFF2-40B4-BE49-F238E27FC236}">
                <a16:creationId xmlns:a16="http://schemas.microsoft.com/office/drawing/2014/main" id="{BA6F3A6D-E160-4B4C-B93B-336727603D4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330000" y="5328000"/>
            <a:ext cx="18432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363217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2pPr>
            <a:lvl3pPr marL="809273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3pPr>
            <a:lvl4pPr marL="1261701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4pPr>
            <a:lvl5pPr marL="1707756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51" name="Tijdelijke aanduiding voor afbeelding 3">
            <a:extLst>
              <a:ext uri="{FF2B5EF4-FFF2-40B4-BE49-F238E27FC236}">
                <a16:creationId xmlns:a16="http://schemas.microsoft.com/office/drawing/2014/main" id="{1C671420-3693-4109-8AF7-CC5CF67A3037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1736000" y="1240720"/>
            <a:ext cx="1843200" cy="12384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2" name="Tijdelijke aanduiding voor tekst 58">
            <a:extLst>
              <a:ext uri="{FF2B5EF4-FFF2-40B4-BE49-F238E27FC236}">
                <a16:creationId xmlns:a16="http://schemas.microsoft.com/office/drawing/2014/main" id="{CD92FCF2-2111-496A-B021-A3E42AD8534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736000" y="1240720"/>
            <a:ext cx="18432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363217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2pPr>
            <a:lvl3pPr marL="809273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3pPr>
            <a:lvl4pPr marL="1261701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4pPr>
            <a:lvl5pPr marL="1707756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53" name="Tijdelijke aanduiding voor afbeelding 3">
            <a:extLst>
              <a:ext uri="{FF2B5EF4-FFF2-40B4-BE49-F238E27FC236}">
                <a16:creationId xmlns:a16="http://schemas.microsoft.com/office/drawing/2014/main" id="{BEBBB4C8-DDE6-4775-BDB3-8DB0B8057252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1736000" y="2608720"/>
            <a:ext cx="1843200" cy="12384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5" name="Tijdelijke aanduiding voor tekst 58">
            <a:extLst>
              <a:ext uri="{FF2B5EF4-FFF2-40B4-BE49-F238E27FC236}">
                <a16:creationId xmlns:a16="http://schemas.microsoft.com/office/drawing/2014/main" id="{D6F956B8-7625-4CB5-911D-43B440557E8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1736000" y="2608720"/>
            <a:ext cx="18432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363217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2pPr>
            <a:lvl3pPr marL="809273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3pPr>
            <a:lvl4pPr marL="1261701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4pPr>
            <a:lvl5pPr marL="1707756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67" name="Tijdelijke aanduiding voor afbeelding 3">
            <a:extLst>
              <a:ext uri="{FF2B5EF4-FFF2-40B4-BE49-F238E27FC236}">
                <a16:creationId xmlns:a16="http://schemas.microsoft.com/office/drawing/2014/main" id="{BD521E77-4ADA-49C8-B99C-4CEED7ABC296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1736000" y="3980320"/>
            <a:ext cx="1843200" cy="12384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8" name="Tijdelijke aanduiding voor tekst 58">
            <a:extLst>
              <a:ext uri="{FF2B5EF4-FFF2-40B4-BE49-F238E27FC236}">
                <a16:creationId xmlns:a16="http://schemas.microsoft.com/office/drawing/2014/main" id="{ABB6A321-2CF9-4D5E-B849-C7904D451D2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1736000" y="3980320"/>
            <a:ext cx="18432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363217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2pPr>
            <a:lvl3pPr marL="809273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3pPr>
            <a:lvl4pPr marL="1261701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4pPr>
            <a:lvl5pPr marL="1707756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73" name="Tijdelijke aanduiding voor afbeelding 3">
            <a:extLst>
              <a:ext uri="{FF2B5EF4-FFF2-40B4-BE49-F238E27FC236}">
                <a16:creationId xmlns:a16="http://schemas.microsoft.com/office/drawing/2014/main" id="{BDD54C1E-9F3B-4E69-889F-1CEA20F0E922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11736000" y="5348320"/>
            <a:ext cx="1843200" cy="12384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4" name="Tijdelijke aanduiding voor tekst 58">
            <a:extLst>
              <a:ext uri="{FF2B5EF4-FFF2-40B4-BE49-F238E27FC236}">
                <a16:creationId xmlns:a16="http://schemas.microsoft.com/office/drawing/2014/main" id="{1084B475-A249-40A9-B0BE-964BA135660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736000" y="5348320"/>
            <a:ext cx="18432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363217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2pPr>
            <a:lvl3pPr marL="809273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3pPr>
            <a:lvl4pPr marL="1261701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4pPr>
            <a:lvl5pPr marL="1707756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77" name="Tijdelijke aanduiding voor afbeelding 3">
            <a:extLst>
              <a:ext uri="{FF2B5EF4-FFF2-40B4-BE49-F238E27FC236}">
                <a16:creationId xmlns:a16="http://schemas.microsoft.com/office/drawing/2014/main" id="{BD25504D-4395-416E-9C63-D38E650A2099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13824000" y="2608720"/>
            <a:ext cx="1843200" cy="12384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8" name="Tijdelijke aanduiding voor tekst 58">
            <a:extLst>
              <a:ext uri="{FF2B5EF4-FFF2-40B4-BE49-F238E27FC236}">
                <a16:creationId xmlns:a16="http://schemas.microsoft.com/office/drawing/2014/main" id="{F532A0F6-BE94-46C2-B6E4-D7D490193EF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3824000" y="2608720"/>
            <a:ext cx="18432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363217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2pPr>
            <a:lvl3pPr marL="809273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3pPr>
            <a:lvl4pPr marL="1261701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4pPr>
            <a:lvl5pPr marL="1707756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79" name="Tijdelijke aanduiding voor afbeelding 3">
            <a:extLst>
              <a:ext uri="{FF2B5EF4-FFF2-40B4-BE49-F238E27FC236}">
                <a16:creationId xmlns:a16="http://schemas.microsoft.com/office/drawing/2014/main" id="{1A0F6C53-9B46-4901-9086-F168DEF172FC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13824000" y="3980320"/>
            <a:ext cx="1843200" cy="12384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0" name="Tijdelijke aanduiding voor tekst 58">
            <a:extLst>
              <a:ext uri="{FF2B5EF4-FFF2-40B4-BE49-F238E27FC236}">
                <a16:creationId xmlns:a16="http://schemas.microsoft.com/office/drawing/2014/main" id="{307B9025-915D-4EE5-AB4A-EFE04E138BC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3824000" y="3980320"/>
            <a:ext cx="18432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363217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2pPr>
            <a:lvl3pPr marL="809273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3pPr>
            <a:lvl4pPr marL="1261701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4pPr>
            <a:lvl5pPr marL="1707756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81" name="Tijdelijke aanduiding voor afbeelding 3">
            <a:extLst>
              <a:ext uri="{FF2B5EF4-FFF2-40B4-BE49-F238E27FC236}">
                <a16:creationId xmlns:a16="http://schemas.microsoft.com/office/drawing/2014/main" id="{D201DF66-F225-41A8-83BB-950E47A2526D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13824000" y="5348320"/>
            <a:ext cx="1843200" cy="12384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2" name="Tijdelijke aanduiding voor tekst 58">
            <a:extLst>
              <a:ext uri="{FF2B5EF4-FFF2-40B4-BE49-F238E27FC236}">
                <a16:creationId xmlns:a16="http://schemas.microsoft.com/office/drawing/2014/main" id="{26974ABE-1850-4346-946D-DFD76CDD50B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3824000" y="5348320"/>
            <a:ext cx="1843200" cy="434284"/>
          </a:xfrm>
          <a:prstGeom prst="rect">
            <a:avLst/>
          </a:prstGeom>
          <a:noFill/>
        </p:spPr>
        <p:txBody>
          <a:bodyPr lIns="108000" tIns="54000" rIns="0" bIns="0"/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363217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2pPr>
            <a:lvl3pPr marL="809273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3pPr>
            <a:lvl4pPr marL="1261701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4pPr>
            <a:lvl5pPr marL="1707756" indent="0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B3BE4E5-B476-4615-93E6-CB19095C1D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161" y="7142479"/>
            <a:ext cx="2021840" cy="9530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8C6FFE-CCE7-4F93-9E13-C7D21547B4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56706" y="1041089"/>
            <a:ext cx="5909808" cy="69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010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31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752316" y="8654212"/>
            <a:ext cx="7376478" cy="2993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>
              <a:defRPr lang="nl-NL" sz="552" b="1">
                <a:latin typeface="Arial" pitchFamily="34" charset="0"/>
                <a:cs typeface="Arial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52316" y="8654212"/>
            <a:ext cx="7376478" cy="2993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552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0A1B602-CD3E-AC41-8242-DD367490E7D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titel 1"/>
          <p:cNvSpPr>
            <a:spLocks noGrp="1"/>
          </p:cNvSpPr>
          <p:nvPr>
            <p:ph type="title"/>
          </p:nvPr>
        </p:nvSpPr>
        <p:spPr>
          <a:xfrm>
            <a:off x="752316" y="1596978"/>
            <a:ext cx="14759842" cy="12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52316" y="3104444"/>
            <a:ext cx="14759842" cy="548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2"/>
          </p:nvPr>
        </p:nvSpPr>
        <p:spPr>
          <a:xfrm>
            <a:off x="12745949" y="8652800"/>
            <a:ext cx="2766500" cy="3008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lang="nl-NL" sz="552" b="1" smtClean="0">
                <a:latin typeface="Arial" pitchFamily="34" charset="0"/>
                <a:cs typeface="Arial" pitchFamily="34" charset="0"/>
              </a:defRPr>
            </a:lvl1pPr>
          </a:lstStyle>
          <a:p>
            <a:fld id="{15C9501B-970B-4D5B-8A94-9A87DC4C88AA}" type="datetimeFigureOut">
              <a:rPr lang="nl-NL" smtClean="0"/>
              <a:pPr/>
              <a:t>25-6-2018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656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5" r:id="rId2"/>
    <p:sldLayoutId id="2147483674" r:id="rId3"/>
    <p:sldLayoutId id="2147483666" r:id="rId4"/>
    <p:sldLayoutId id="2147483650" r:id="rId5"/>
    <p:sldLayoutId id="2147483667" r:id="rId6"/>
    <p:sldLayoutId id="2147483673" r:id="rId7"/>
    <p:sldLayoutId id="2147483672" r:id="rId8"/>
    <p:sldLayoutId id="2147483679" r:id="rId9"/>
    <p:sldLayoutId id="2147483668" r:id="rId10"/>
    <p:sldLayoutId id="2147483676" r:id="rId11"/>
    <p:sldLayoutId id="2147483677" r:id="rId12"/>
    <p:sldLayoutId id="2147483678" r:id="rId13"/>
    <p:sldLayoutId id="2147483671" r:id="rId14"/>
    <p:sldLayoutId id="2147483669" r:id="rId15"/>
    <p:sldLayoutId id="2147483670" r:id="rId16"/>
  </p:sldLayoutIdLst>
  <p:hf hdr="0" ftr="0" dt="0"/>
  <p:txStyles>
    <p:titleStyle>
      <a:lvl1pPr algn="l" defTabSz="458800" rtl="0" eaLnBrk="1" latinLnBrk="0" hangingPunct="1">
        <a:spcBef>
          <a:spcPct val="0"/>
        </a:spcBef>
        <a:buNone/>
        <a:defRPr sz="2308" b="0" kern="1200" cap="all" spc="0" baseline="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0" indent="0" algn="l" defTabSz="4588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1405" kern="1200">
          <a:solidFill>
            <a:schemeClr val="tx1"/>
          </a:solidFill>
          <a:latin typeface="Arial"/>
          <a:ea typeface="+mn-ea"/>
          <a:cs typeface="Arial"/>
        </a:defRPr>
      </a:lvl1pPr>
      <a:lvl2pPr marL="541639" indent="-178422" algn="l" defTabSz="4588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5" kern="1200">
          <a:solidFill>
            <a:schemeClr val="tx1"/>
          </a:solidFill>
          <a:latin typeface="Arial"/>
          <a:ea typeface="+mn-ea"/>
          <a:cs typeface="Arial"/>
        </a:defRPr>
      </a:lvl2pPr>
      <a:lvl3pPr marL="987695" indent="-178422" algn="l" defTabSz="4588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5" kern="1200">
          <a:solidFill>
            <a:schemeClr val="tx1"/>
          </a:solidFill>
          <a:latin typeface="Arial"/>
          <a:ea typeface="+mn-ea"/>
          <a:cs typeface="Arial"/>
        </a:defRPr>
      </a:lvl3pPr>
      <a:lvl4pPr marL="1440123" indent="-178422" algn="l" defTabSz="4588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5" kern="1200">
          <a:solidFill>
            <a:schemeClr val="tx1"/>
          </a:solidFill>
          <a:latin typeface="Arial"/>
          <a:ea typeface="+mn-ea"/>
          <a:cs typeface="Arial"/>
        </a:defRPr>
      </a:lvl4pPr>
      <a:lvl5pPr marL="1892551" indent="-184795" algn="l" defTabSz="4588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5" kern="1200">
          <a:solidFill>
            <a:schemeClr val="tx1"/>
          </a:solidFill>
          <a:latin typeface="Arial"/>
          <a:ea typeface="+mn-ea"/>
          <a:cs typeface="Arial"/>
        </a:defRPr>
      </a:lvl5pPr>
      <a:lvl6pPr marL="2523401" indent="-229400" algn="l" defTabSz="458800" rtl="0" eaLnBrk="1" latinLnBrk="0" hangingPunct="1">
        <a:spcBef>
          <a:spcPct val="20000"/>
        </a:spcBef>
        <a:buFont typeface="Arial"/>
        <a:buChar char="•"/>
        <a:defRPr sz="2007" kern="1200">
          <a:solidFill>
            <a:schemeClr val="tx1"/>
          </a:solidFill>
          <a:latin typeface="+mn-lt"/>
          <a:ea typeface="+mn-ea"/>
          <a:cs typeface="+mn-cs"/>
        </a:defRPr>
      </a:lvl6pPr>
      <a:lvl7pPr marL="2982201" indent="-229400" algn="l" defTabSz="458800" rtl="0" eaLnBrk="1" latinLnBrk="0" hangingPunct="1">
        <a:spcBef>
          <a:spcPct val="20000"/>
        </a:spcBef>
        <a:buFont typeface="Arial"/>
        <a:buChar char="•"/>
        <a:defRPr sz="2007" kern="1200">
          <a:solidFill>
            <a:schemeClr val="tx1"/>
          </a:solidFill>
          <a:latin typeface="+mn-lt"/>
          <a:ea typeface="+mn-ea"/>
          <a:cs typeface="+mn-cs"/>
        </a:defRPr>
      </a:lvl7pPr>
      <a:lvl8pPr marL="3441002" indent="-229400" algn="l" defTabSz="458800" rtl="0" eaLnBrk="1" latinLnBrk="0" hangingPunct="1">
        <a:spcBef>
          <a:spcPct val="20000"/>
        </a:spcBef>
        <a:buFont typeface="Arial"/>
        <a:buChar char="•"/>
        <a:defRPr sz="2007" kern="1200">
          <a:solidFill>
            <a:schemeClr val="tx1"/>
          </a:solidFill>
          <a:latin typeface="+mn-lt"/>
          <a:ea typeface="+mn-ea"/>
          <a:cs typeface="+mn-cs"/>
        </a:defRPr>
      </a:lvl8pPr>
      <a:lvl9pPr marL="3899802" indent="-229400" algn="l" defTabSz="458800" rtl="0" eaLnBrk="1" latinLnBrk="0" hangingPunct="1">
        <a:spcBef>
          <a:spcPct val="20000"/>
        </a:spcBef>
        <a:buFont typeface="Arial"/>
        <a:buChar char="•"/>
        <a:defRPr sz="20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8800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1pPr>
      <a:lvl2pPr marL="458800" algn="l" defTabSz="458800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2pPr>
      <a:lvl3pPr marL="917600" algn="l" defTabSz="458800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3pPr>
      <a:lvl4pPr marL="1376401" algn="l" defTabSz="458800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4pPr>
      <a:lvl5pPr marL="1835201" algn="l" defTabSz="458800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5pPr>
      <a:lvl6pPr marL="2294001" algn="l" defTabSz="458800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6pPr>
      <a:lvl7pPr marL="2752801" algn="l" defTabSz="458800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7pPr>
      <a:lvl8pPr marL="3211601" algn="l" defTabSz="458800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8pPr>
      <a:lvl9pPr marL="3670402" algn="l" defTabSz="458800" rtl="0" eaLnBrk="1" latinLnBrk="0" hangingPunct="1">
        <a:defRPr sz="1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752315" y="8654212"/>
            <a:ext cx="7376479" cy="2993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>
              <a:defRPr lang="nl-NL" sz="978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/>
              <a:t>Hittestress in gebouwen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52315" y="8654212"/>
            <a:ext cx="7376479" cy="2993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978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0A1B602-CD3E-AC41-8242-DD367490E7D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titel 1"/>
          <p:cNvSpPr>
            <a:spLocks noGrp="1"/>
          </p:cNvSpPr>
          <p:nvPr>
            <p:ph type="title"/>
          </p:nvPr>
        </p:nvSpPr>
        <p:spPr>
          <a:xfrm>
            <a:off x="752315" y="1596978"/>
            <a:ext cx="14759842" cy="12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52315" y="3104444"/>
            <a:ext cx="14759842" cy="548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2"/>
          </p:nvPr>
        </p:nvSpPr>
        <p:spPr>
          <a:xfrm>
            <a:off x="12745949" y="8652800"/>
            <a:ext cx="2766500" cy="3008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lang="nl-NL" sz="978" b="1" smtClean="0">
                <a:latin typeface="Arial" pitchFamily="34" charset="0"/>
                <a:cs typeface="Arial" pitchFamily="34" charset="0"/>
              </a:defRPr>
            </a:lvl1pPr>
          </a:lstStyle>
          <a:p>
            <a:fld id="{15C9501B-970B-4D5B-8A94-9A87DC4C88AA}" type="datetimeFigureOut">
              <a:rPr lang="nl-NL" smtClean="0"/>
              <a:pPr/>
              <a:t>25-6-2018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3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hf sldNum="0" hdr="0" dt="0"/>
  <p:txStyles>
    <p:titleStyle>
      <a:lvl1pPr algn="l" defTabSz="812810" rtl="0" eaLnBrk="1" latinLnBrk="0" hangingPunct="1">
        <a:spcBef>
          <a:spcPct val="0"/>
        </a:spcBef>
        <a:buNone/>
        <a:defRPr sz="4089" b="0" kern="1200" cap="all" spc="0" baseline="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316093" indent="-316093" algn="l" defTabSz="81281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2489" kern="1200">
          <a:solidFill>
            <a:schemeClr val="tx1"/>
          </a:solidFill>
          <a:latin typeface="Arial"/>
          <a:ea typeface="+mn-ea"/>
          <a:cs typeface="Arial"/>
        </a:defRPr>
      </a:lvl1pPr>
      <a:lvl2pPr marL="959568" indent="-316093" algn="l" defTabSz="81281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2489" kern="1200">
          <a:solidFill>
            <a:schemeClr val="tx1"/>
          </a:solidFill>
          <a:latin typeface="Arial"/>
          <a:ea typeface="+mn-ea"/>
          <a:cs typeface="Arial"/>
        </a:defRPr>
      </a:lvl2pPr>
      <a:lvl3pPr marL="1749800" indent="-316093" algn="l" defTabSz="81281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2489" kern="1200">
          <a:solidFill>
            <a:schemeClr val="tx1"/>
          </a:solidFill>
          <a:latin typeface="Arial"/>
          <a:ea typeface="+mn-ea"/>
          <a:cs typeface="Arial"/>
        </a:defRPr>
      </a:lvl3pPr>
      <a:lvl4pPr marL="2551321" indent="-316093" algn="l" defTabSz="81281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2489" kern="1200">
          <a:solidFill>
            <a:schemeClr val="tx1"/>
          </a:solidFill>
          <a:latin typeface="Arial"/>
          <a:ea typeface="+mn-ea"/>
          <a:cs typeface="Arial"/>
        </a:defRPr>
      </a:lvl4pPr>
      <a:lvl5pPr marL="3352842" indent="-327382" algn="l" defTabSz="81281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2489" kern="1200">
          <a:solidFill>
            <a:schemeClr val="tx1"/>
          </a:solidFill>
          <a:latin typeface="Arial"/>
          <a:ea typeface="+mn-ea"/>
          <a:cs typeface="Arial"/>
        </a:defRPr>
      </a:lvl5pPr>
      <a:lvl6pPr marL="4470456" indent="-406405" algn="l" defTabSz="812810" rtl="0" eaLnBrk="1" latinLnBrk="0" hangingPunct="1">
        <a:spcBef>
          <a:spcPct val="20000"/>
        </a:spcBef>
        <a:buFont typeface="Arial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3266" indent="-406405" algn="l" defTabSz="812810" rtl="0" eaLnBrk="1" latinLnBrk="0" hangingPunct="1">
        <a:spcBef>
          <a:spcPct val="20000"/>
        </a:spcBef>
        <a:buFont typeface="Arial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6076" indent="-406405" algn="l" defTabSz="812810" rtl="0" eaLnBrk="1" latinLnBrk="0" hangingPunct="1">
        <a:spcBef>
          <a:spcPct val="20000"/>
        </a:spcBef>
        <a:buFont typeface="Arial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886" indent="-406405" algn="l" defTabSz="812810" rtl="0" eaLnBrk="1" latinLnBrk="0" hangingPunct="1">
        <a:spcBef>
          <a:spcPct val="20000"/>
        </a:spcBef>
        <a:buFont typeface="Arial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8128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10" algn="l" defTabSz="8128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20" algn="l" defTabSz="8128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30" algn="l" defTabSz="8128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241" algn="l" defTabSz="8128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051" algn="l" defTabSz="8128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861" algn="l" defTabSz="8128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671" algn="l" defTabSz="8128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481" algn="l" defTabSz="8128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" y="0"/>
            <a:ext cx="16251670" cy="914400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D920A82-2A2E-41B1-ADCA-1EA2D3FD06A8}"/>
              </a:ext>
            </a:extLst>
          </p:cNvPr>
          <p:cNvSpPr txBox="1"/>
          <p:nvPr/>
        </p:nvSpPr>
        <p:spPr>
          <a:xfrm>
            <a:off x="1363699" y="5245100"/>
            <a:ext cx="7925443" cy="1566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2">
                    <a:lumMod val="75000"/>
                  </a:schemeClr>
                </a:solidFill>
              </a:rPr>
              <a:t>Congres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</a:rPr>
              <a:t>Hittestress</a:t>
            </a:r>
            <a:endParaRPr lang="en-GB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25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</a:rPr>
              <a:t>juni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 2018</a:t>
            </a:r>
          </a:p>
          <a:p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Peter Bosch, </a:t>
            </a:r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Anna </a:t>
            </a:r>
            <a:r>
              <a:rPr lang="nl-NL" dirty="0" err="1">
                <a:solidFill>
                  <a:schemeClr val="bg1">
                    <a:lumMod val="50000"/>
                  </a:schemeClr>
                </a:solidFill>
              </a:rPr>
              <a:t>Solcerova</a:t>
            </a:r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, Marcia Mulder  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EF77B7-5A7E-410F-9644-C40DDD05BE8D}"/>
              </a:ext>
            </a:extLst>
          </p:cNvPr>
          <p:cNvSpPr txBox="1"/>
          <p:nvPr/>
        </p:nvSpPr>
        <p:spPr>
          <a:xfrm>
            <a:off x="1293850" y="610721"/>
            <a:ext cx="13669888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sz="7200" dirty="0"/>
          </a:p>
          <a:p>
            <a:r>
              <a:rPr lang="nl-NL" sz="7200" dirty="0"/>
              <a:t>          Hittestress in gebouwen</a:t>
            </a:r>
          </a:p>
          <a:p>
            <a:endParaRPr lang="nl-NL" sz="7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4C5724-5800-4C2F-8126-3BF526FB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882" y="6251691"/>
            <a:ext cx="4144115" cy="659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8352FD-BF9E-483A-B91E-145DA77BC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882" y="6967896"/>
            <a:ext cx="3993017" cy="79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39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>
            <a:extLst>
              <a:ext uri="{FF2B5EF4-FFF2-40B4-BE49-F238E27FC236}">
                <a16:creationId xmlns:a16="http://schemas.microsoft.com/office/drawing/2014/main" id="{05757FEB-EA96-463B-94EF-71344022F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274" y="134057"/>
            <a:ext cx="14759842" cy="1280000"/>
          </a:xfrm>
        </p:spPr>
        <p:txBody>
          <a:bodyPr/>
          <a:lstStyle/>
          <a:p>
            <a:r>
              <a:rPr lang="en-GB" altLang="nl-NL" dirty="0"/>
              <a:t>Adaptatie </a:t>
            </a:r>
            <a:r>
              <a:rPr lang="en-GB" altLang="nl-NL" dirty="0" err="1"/>
              <a:t>maatregelen</a:t>
            </a:r>
            <a:r>
              <a:rPr lang="en-GB" altLang="nl-NL" dirty="0"/>
              <a:t> </a:t>
            </a:r>
            <a:r>
              <a:rPr lang="en-GB" altLang="nl-NL" dirty="0" err="1"/>
              <a:t>hitte</a:t>
            </a:r>
            <a:endParaRPr lang="en-GB" alt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BA711-2BEE-470F-96D4-67C114874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137" y="1843314"/>
            <a:ext cx="10752667" cy="6705600"/>
          </a:xfrm>
        </p:spPr>
        <p:txBody>
          <a:bodyPr/>
          <a:lstStyle/>
          <a:p>
            <a:pPr>
              <a:defRPr/>
            </a:pPr>
            <a:r>
              <a:rPr lang="en-GB" sz="2400" dirty="0" err="1"/>
              <a:t>Gebouwen</a:t>
            </a:r>
            <a:r>
              <a:rPr lang="en-GB" sz="2400" dirty="0"/>
              <a:t>: </a:t>
            </a:r>
          </a:p>
          <a:p>
            <a:pPr lvl="2">
              <a:defRPr/>
            </a:pPr>
            <a:r>
              <a:rPr lang="en-GB" sz="2400" dirty="0"/>
              <a:t>(</a:t>
            </a:r>
            <a:r>
              <a:rPr lang="en-GB" sz="2400" dirty="0" err="1"/>
              <a:t>Passieve</a:t>
            </a:r>
            <a:r>
              <a:rPr lang="en-GB" sz="2400" dirty="0"/>
              <a:t>) </a:t>
            </a:r>
            <a:r>
              <a:rPr lang="en-GB" sz="2400" dirty="0" err="1"/>
              <a:t>ventilatie</a:t>
            </a:r>
            <a:endParaRPr lang="en-GB" sz="2400" dirty="0"/>
          </a:p>
          <a:p>
            <a:pPr lvl="2">
              <a:defRPr/>
            </a:pPr>
            <a:r>
              <a:rPr lang="en-GB" sz="2400" dirty="0" err="1"/>
              <a:t>Zonwering</a:t>
            </a:r>
            <a:r>
              <a:rPr lang="en-GB" sz="2400" dirty="0"/>
              <a:t> - Overhang</a:t>
            </a:r>
          </a:p>
          <a:p>
            <a:pPr lvl="0">
              <a:defRPr/>
            </a:pPr>
            <a:r>
              <a:rPr lang="en-GB" sz="2400" dirty="0" err="1">
                <a:solidFill>
                  <a:prstClr val="black"/>
                </a:solidFill>
              </a:rPr>
              <a:t>Stedelijke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err="1">
                <a:solidFill>
                  <a:prstClr val="black"/>
                </a:solidFill>
              </a:rPr>
              <a:t>structuur</a:t>
            </a:r>
            <a:r>
              <a:rPr lang="en-GB" sz="2400" dirty="0">
                <a:solidFill>
                  <a:prstClr val="black"/>
                </a:solidFill>
              </a:rPr>
              <a:t>: </a:t>
            </a:r>
          </a:p>
          <a:p>
            <a:pPr lvl="2">
              <a:defRPr/>
            </a:pPr>
            <a:r>
              <a:rPr lang="en-GB" sz="2400" dirty="0" err="1">
                <a:solidFill>
                  <a:prstClr val="black"/>
                </a:solidFill>
              </a:rPr>
              <a:t>Orientatie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err="1">
                <a:solidFill>
                  <a:prstClr val="black"/>
                </a:solidFill>
              </a:rPr>
              <a:t>gebouwen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err="1">
                <a:solidFill>
                  <a:prstClr val="black"/>
                </a:solidFill>
              </a:rPr>
              <a:t>en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err="1">
                <a:solidFill>
                  <a:prstClr val="black"/>
                </a:solidFill>
              </a:rPr>
              <a:t>straten</a:t>
            </a:r>
            <a:r>
              <a:rPr lang="en-GB" sz="2400" dirty="0">
                <a:solidFill>
                  <a:prstClr val="black"/>
                </a:solidFill>
              </a:rPr>
              <a:t>; </a:t>
            </a:r>
            <a:r>
              <a:rPr lang="en-GB" sz="2400" dirty="0" err="1">
                <a:solidFill>
                  <a:prstClr val="black"/>
                </a:solidFill>
              </a:rPr>
              <a:t>Hoogte</a:t>
            </a:r>
            <a:r>
              <a:rPr lang="en-GB" sz="2400" dirty="0">
                <a:solidFill>
                  <a:prstClr val="black"/>
                </a:solidFill>
              </a:rPr>
              <a:t>/</a:t>
            </a:r>
            <a:r>
              <a:rPr lang="en-GB" sz="2400" dirty="0" err="1">
                <a:solidFill>
                  <a:prstClr val="black"/>
                </a:solidFill>
              </a:rPr>
              <a:t>Breedte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err="1">
                <a:solidFill>
                  <a:prstClr val="black"/>
                </a:solidFill>
              </a:rPr>
              <a:t>straten</a:t>
            </a:r>
            <a:endParaRPr lang="en-GB" sz="2400" dirty="0"/>
          </a:p>
          <a:p>
            <a:pPr lvl="0">
              <a:defRPr/>
            </a:pPr>
            <a:r>
              <a:rPr lang="en-GB" sz="2400" dirty="0">
                <a:solidFill>
                  <a:prstClr val="black"/>
                </a:solidFill>
              </a:rPr>
              <a:t>Groen: </a:t>
            </a:r>
          </a:p>
          <a:p>
            <a:pPr lvl="2">
              <a:defRPr/>
            </a:pPr>
            <a:r>
              <a:rPr lang="en-GB" sz="2400" dirty="0" err="1">
                <a:solidFill>
                  <a:prstClr val="black"/>
                </a:solidFill>
              </a:rPr>
              <a:t>Groene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err="1">
                <a:solidFill>
                  <a:prstClr val="black"/>
                </a:solidFill>
              </a:rPr>
              <a:t>ruimtes</a:t>
            </a:r>
            <a:r>
              <a:rPr lang="en-GB" sz="2400" dirty="0">
                <a:solidFill>
                  <a:prstClr val="black"/>
                </a:solidFill>
              </a:rPr>
              <a:t> (</a:t>
            </a:r>
            <a:r>
              <a:rPr lang="en-GB" sz="2400" dirty="0" err="1">
                <a:solidFill>
                  <a:prstClr val="black"/>
                </a:solidFill>
              </a:rPr>
              <a:t>parken</a:t>
            </a:r>
            <a:r>
              <a:rPr lang="en-GB" sz="2400" dirty="0">
                <a:solidFill>
                  <a:prstClr val="black"/>
                </a:solidFill>
              </a:rPr>
              <a:t>, </a:t>
            </a:r>
            <a:r>
              <a:rPr lang="en-GB" sz="2400" dirty="0" err="1">
                <a:solidFill>
                  <a:prstClr val="black"/>
                </a:solidFill>
              </a:rPr>
              <a:t>tuinen</a:t>
            </a:r>
            <a:r>
              <a:rPr lang="en-GB" sz="2400" dirty="0">
                <a:solidFill>
                  <a:prstClr val="black"/>
                </a:solidFill>
              </a:rPr>
              <a:t>)</a:t>
            </a:r>
          </a:p>
          <a:p>
            <a:pPr lvl="2">
              <a:defRPr/>
            </a:pPr>
            <a:r>
              <a:rPr lang="en-GB" sz="2400" dirty="0" err="1">
                <a:solidFill>
                  <a:prstClr val="black"/>
                </a:solidFill>
              </a:rPr>
              <a:t>Bomen</a:t>
            </a:r>
            <a:endParaRPr lang="en-GB" sz="2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GB" sz="2400" dirty="0"/>
              <a:t>Water: </a:t>
            </a:r>
          </a:p>
          <a:p>
            <a:pPr lvl="2">
              <a:defRPr/>
            </a:pPr>
            <a:r>
              <a:rPr lang="en-GB" sz="2400" dirty="0" err="1"/>
              <a:t>Oppervlaktewater</a:t>
            </a:r>
            <a:r>
              <a:rPr lang="en-GB" sz="2400" dirty="0"/>
              <a:t> in </a:t>
            </a:r>
            <a:r>
              <a:rPr lang="en-GB" sz="2400" dirty="0" err="1"/>
              <a:t>openbare</a:t>
            </a:r>
            <a:r>
              <a:rPr lang="en-GB" sz="2400" dirty="0"/>
              <a:t> </a:t>
            </a:r>
            <a:r>
              <a:rPr lang="en-GB" sz="2400" dirty="0" err="1"/>
              <a:t>ruimte</a:t>
            </a:r>
            <a:r>
              <a:rPr lang="en-GB" sz="2400" dirty="0"/>
              <a:t> </a:t>
            </a:r>
          </a:p>
          <a:p>
            <a:pPr lvl="2">
              <a:defRPr/>
            </a:pPr>
            <a:r>
              <a:rPr lang="en-GB" sz="2400" dirty="0" err="1"/>
              <a:t>Verdampingskoeling</a:t>
            </a:r>
            <a:r>
              <a:rPr lang="en-GB" sz="2400" dirty="0"/>
              <a:t> </a:t>
            </a:r>
            <a:r>
              <a:rPr lang="en-GB" sz="2400" dirty="0" err="1"/>
              <a:t>gebouwen</a:t>
            </a:r>
            <a:endParaRPr lang="en-GB" sz="2400" dirty="0"/>
          </a:p>
          <a:p>
            <a:pPr>
              <a:defRPr/>
            </a:pPr>
            <a:r>
              <a:rPr lang="en-GB" sz="2400" dirty="0" err="1"/>
              <a:t>Gedrag</a:t>
            </a:r>
            <a:r>
              <a:rPr lang="en-GB" sz="2400" dirty="0"/>
              <a:t>: </a:t>
            </a:r>
          </a:p>
          <a:p>
            <a:pPr lvl="2">
              <a:defRPr/>
            </a:pPr>
            <a:r>
              <a:rPr lang="en-GB" sz="2400" dirty="0" err="1"/>
              <a:t>Hitteplan</a:t>
            </a:r>
            <a:endParaRPr lang="en-GB" sz="2400" dirty="0"/>
          </a:p>
          <a:p>
            <a:pPr marL="1191653" lvl="2" indent="0">
              <a:buNone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25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l-NL"/>
              <a:t>Groene daken zijn weinig effectief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894" y="5791392"/>
            <a:ext cx="6309784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6" name="TextBox 6"/>
          <p:cNvSpPr txBox="1">
            <a:spLocks noChangeArrowheads="1"/>
          </p:cNvSpPr>
          <p:nvPr/>
        </p:nvSpPr>
        <p:spPr bwMode="auto">
          <a:xfrm>
            <a:off x="12700795" y="8032752"/>
            <a:ext cx="12330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2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solidFill>
                  <a:schemeClr val="accent2"/>
                </a:solidFill>
              </a:rPr>
              <a:t>Bron TU/e</a:t>
            </a:r>
          </a:p>
        </p:txBody>
      </p:sp>
      <p:pic>
        <p:nvPicPr>
          <p:cNvPr id="645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23" y="2850971"/>
            <a:ext cx="264160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8" name="TextBox 2"/>
          <p:cNvSpPr txBox="1">
            <a:spLocks noChangeArrowheads="1"/>
          </p:cNvSpPr>
          <p:nvPr/>
        </p:nvSpPr>
        <p:spPr bwMode="auto">
          <a:xfrm>
            <a:off x="5288913" y="2653606"/>
            <a:ext cx="10316847" cy="320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2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3200" dirty="0" err="1">
                <a:solidFill>
                  <a:schemeClr val="tx1"/>
                </a:solidFill>
              </a:rPr>
              <a:t>Geen</a:t>
            </a:r>
            <a:r>
              <a:rPr lang="en-GB" altLang="nl-NL" sz="3200" dirty="0">
                <a:solidFill>
                  <a:schemeClr val="tx1"/>
                </a:solidFill>
              </a:rPr>
              <a:t> </a:t>
            </a:r>
            <a:r>
              <a:rPr lang="en-GB" altLang="nl-NL" sz="3200" dirty="0" err="1">
                <a:solidFill>
                  <a:schemeClr val="tx1"/>
                </a:solidFill>
              </a:rPr>
              <a:t>isolatie</a:t>
            </a:r>
            <a:r>
              <a:rPr lang="en-GB" altLang="nl-NL" sz="3200" dirty="0">
                <a:solidFill>
                  <a:schemeClr val="tx1"/>
                </a:solidFill>
              </a:rPr>
              <a:t> effect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nl-NL" sz="32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3200" dirty="0" err="1">
                <a:solidFill>
                  <a:schemeClr val="tx1"/>
                </a:solidFill>
              </a:rPr>
              <a:t>Nauwelijks</a:t>
            </a:r>
            <a:r>
              <a:rPr lang="en-GB" altLang="nl-NL" sz="3200" dirty="0">
                <a:solidFill>
                  <a:schemeClr val="tx1"/>
                </a:solidFill>
              </a:rPr>
              <a:t> </a:t>
            </a:r>
            <a:r>
              <a:rPr lang="en-GB" altLang="nl-NL" sz="3200" dirty="0" err="1">
                <a:solidFill>
                  <a:schemeClr val="tx1"/>
                </a:solidFill>
              </a:rPr>
              <a:t>koeling</a:t>
            </a:r>
            <a:r>
              <a:rPr lang="en-GB" altLang="nl-NL" sz="3200" dirty="0">
                <a:solidFill>
                  <a:schemeClr val="tx1"/>
                </a:solidFill>
              </a:rPr>
              <a:t> op </a:t>
            </a:r>
            <a:r>
              <a:rPr lang="en-GB" altLang="nl-NL" sz="3200" dirty="0" err="1">
                <a:solidFill>
                  <a:schemeClr val="tx1"/>
                </a:solidFill>
              </a:rPr>
              <a:t>straatniveau</a:t>
            </a:r>
            <a:endParaRPr lang="en-GB" altLang="nl-NL" sz="32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nl-NL" sz="32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3200" dirty="0">
                <a:solidFill>
                  <a:schemeClr val="tx1"/>
                </a:solidFill>
              </a:rPr>
              <a:t>WEL: </a:t>
            </a:r>
            <a:r>
              <a:rPr lang="en-GB" altLang="nl-NL" sz="3200" dirty="0" err="1">
                <a:solidFill>
                  <a:schemeClr val="tx1"/>
                </a:solidFill>
              </a:rPr>
              <a:t>tijdelijke</a:t>
            </a:r>
            <a:r>
              <a:rPr lang="en-GB" altLang="nl-NL" sz="3200" dirty="0">
                <a:solidFill>
                  <a:schemeClr val="tx1"/>
                </a:solidFill>
              </a:rPr>
              <a:t> </a:t>
            </a:r>
            <a:r>
              <a:rPr lang="en-GB" altLang="nl-NL" sz="3200" dirty="0" err="1">
                <a:solidFill>
                  <a:schemeClr val="tx1"/>
                </a:solidFill>
              </a:rPr>
              <a:t>opslag</a:t>
            </a:r>
            <a:r>
              <a:rPr lang="en-GB" altLang="nl-NL" sz="3200" dirty="0">
                <a:solidFill>
                  <a:schemeClr val="tx1"/>
                </a:solidFill>
              </a:rPr>
              <a:t> extreme </a:t>
            </a:r>
            <a:r>
              <a:rPr lang="en-GB" altLang="nl-NL" sz="3200" dirty="0" err="1">
                <a:solidFill>
                  <a:schemeClr val="tx1"/>
                </a:solidFill>
              </a:rPr>
              <a:t>regenval</a:t>
            </a:r>
            <a:r>
              <a:rPr lang="en-GB" altLang="nl-NL" sz="3200" dirty="0">
                <a:solidFill>
                  <a:schemeClr val="tx1"/>
                </a:solidFill>
              </a:rPr>
              <a:t>, </a:t>
            </a:r>
            <a:r>
              <a:rPr lang="en-GB" altLang="nl-NL" sz="3200" dirty="0" err="1">
                <a:solidFill>
                  <a:schemeClr val="tx1"/>
                </a:solidFill>
              </a:rPr>
              <a:t>en</a:t>
            </a:r>
            <a:r>
              <a:rPr lang="en-GB" altLang="nl-NL" sz="3200" dirty="0">
                <a:solidFill>
                  <a:schemeClr val="tx1"/>
                </a:solidFill>
              </a:rPr>
              <a:t> het is </a:t>
            </a:r>
            <a:r>
              <a:rPr lang="en-GB" altLang="nl-NL" sz="3200" dirty="0" err="1">
                <a:solidFill>
                  <a:schemeClr val="tx1"/>
                </a:solidFill>
              </a:rPr>
              <a:t>mooi</a:t>
            </a:r>
            <a:r>
              <a:rPr lang="en-GB" altLang="nl-NL" sz="3200" dirty="0">
                <a:solidFill>
                  <a:schemeClr val="tx1"/>
                </a:solidFill>
              </a:rPr>
              <a:t> om op </a:t>
            </a:r>
            <a:r>
              <a:rPr lang="en-GB" altLang="nl-NL" sz="3200" dirty="0" err="1">
                <a:solidFill>
                  <a:schemeClr val="tx1"/>
                </a:solidFill>
              </a:rPr>
              <a:t>uit</a:t>
            </a:r>
            <a:r>
              <a:rPr lang="en-GB" altLang="nl-NL" sz="3200" dirty="0">
                <a:solidFill>
                  <a:schemeClr val="tx1"/>
                </a:solidFill>
              </a:rPr>
              <a:t> </a:t>
            </a:r>
            <a:r>
              <a:rPr lang="en-GB" altLang="nl-NL" sz="3200" dirty="0" err="1">
                <a:solidFill>
                  <a:schemeClr val="tx1"/>
                </a:solidFill>
              </a:rPr>
              <a:t>te</a:t>
            </a:r>
            <a:r>
              <a:rPr lang="en-GB" altLang="nl-NL" sz="3200" dirty="0">
                <a:solidFill>
                  <a:schemeClr val="tx1"/>
                </a:solidFill>
              </a:rPr>
              <a:t> </a:t>
            </a:r>
            <a:r>
              <a:rPr lang="en-GB" altLang="nl-NL" sz="3200" dirty="0" err="1">
                <a:solidFill>
                  <a:schemeClr val="tx1"/>
                </a:solidFill>
              </a:rPr>
              <a:t>kijken</a:t>
            </a:r>
            <a:r>
              <a:rPr lang="en-GB" altLang="nl-NL" sz="4257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777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l-NL"/>
              <a:t>Bomen in de straat koelen wel</a:t>
            </a:r>
          </a:p>
        </p:txBody>
      </p:sp>
      <p:pic>
        <p:nvPicPr>
          <p:cNvPr id="655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4378" y="4165602"/>
            <a:ext cx="7262283" cy="3587751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Box 3"/>
          <p:cNvSpPr txBox="1">
            <a:spLocks noChangeArrowheads="1"/>
          </p:cNvSpPr>
          <p:nvPr/>
        </p:nvSpPr>
        <p:spPr bwMode="auto">
          <a:xfrm>
            <a:off x="9754395" y="3556000"/>
            <a:ext cx="4166012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2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2133">
                <a:solidFill>
                  <a:schemeClr val="tx1"/>
                </a:solidFill>
              </a:rPr>
              <a:t>Van Muijlwijkstraat, Arnhem </a:t>
            </a:r>
          </a:p>
        </p:txBody>
      </p:sp>
      <p:sp>
        <p:nvSpPr>
          <p:cNvPr id="65541" name="TextBox 1"/>
          <p:cNvSpPr txBox="1">
            <a:spLocks noChangeArrowheads="1"/>
          </p:cNvSpPr>
          <p:nvPr/>
        </p:nvSpPr>
        <p:spPr bwMode="auto">
          <a:xfrm>
            <a:off x="3150395" y="8432802"/>
            <a:ext cx="12330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2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solidFill>
                  <a:schemeClr val="accent2"/>
                </a:solidFill>
              </a:rPr>
              <a:t>Bron TU/e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7DB0BA-9C28-43B6-B314-4A72F0DDA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565" y="2774952"/>
            <a:ext cx="370522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l-NL"/>
              <a:t>Zonwering is erg effectief</a:t>
            </a:r>
          </a:p>
        </p:txBody>
      </p:sp>
      <p:pic>
        <p:nvPicPr>
          <p:cNvPr id="665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2394" y="3048000"/>
            <a:ext cx="11322051" cy="42672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Box 3"/>
          <p:cNvSpPr txBox="1">
            <a:spLocks noChangeArrowheads="1"/>
          </p:cNvSpPr>
          <p:nvPr/>
        </p:nvSpPr>
        <p:spPr bwMode="auto">
          <a:xfrm>
            <a:off x="3150396" y="7315202"/>
            <a:ext cx="86631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2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solidFill>
                  <a:schemeClr val="tx1"/>
                </a:solidFill>
              </a:rPr>
              <a:t>Effect zonwering bij binnentemp &gt;22˚C en instraling &gt;70W/m2, top-appartement</a:t>
            </a:r>
          </a:p>
        </p:txBody>
      </p:sp>
      <p:sp>
        <p:nvSpPr>
          <p:cNvPr id="66565" name="TextBox 1"/>
          <p:cNvSpPr txBox="1">
            <a:spLocks noChangeArrowheads="1"/>
          </p:cNvSpPr>
          <p:nvPr/>
        </p:nvSpPr>
        <p:spPr bwMode="auto">
          <a:xfrm>
            <a:off x="2502695" y="8534402"/>
            <a:ext cx="12330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2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solidFill>
                  <a:schemeClr val="accent2"/>
                </a:solidFill>
              </a:rPr>
              <a:t>Bron TU/e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AF2E98-AFB8-4811-BA4A-2E33CEED8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7595" y="211175"/>
            <a:ext cx="29337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3E1D691-51F9-44DE-BA6A-93D1CDE73F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NL" altLang="nl-NL"/>
          </a:p>
        </p:txBody>
      </p:sp>
      <p:sp>
        <p:nvSpPr>
          <p:cNvPr id="4852738" name="Rectangle 2">
            <a:extLst>
              <a:ext uri="{FF2B5EF4-FFF2-40B4-BE49-F238E27FC236}">
                <a16:creationId xmlns:a16="http://schemas.microsoft.com/office/drawing/2014/main" id="{1A9BBBB1-F544-4121-83C9-24C7AE86BC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5960" y="231168"/>
            <a:ext cx="14759842" cy="1280000"/>
          </a:xfrm>
        </p:spPr>
        <p:txBody>
          <a:bodyPr/>
          <a:lstStyle/>
          <a:p>
            <a:r>
              <a:rPr lang="en-GB" altLang="nl-NL" dirty="0"/>
              <a:t>Albedo: </a:t>
            </a:r>
            <a:r>
              <a:rPr lang="en-GB" altLang="nl-NL" dirty="0" err="1"/>
              <a:t>reflectie</a:t>
            </a:r>
            <a:r>
              <a:rPr lang="en-GB" altLang="nl-NL" dirty="0"/>
              <a:t> van </a:t>
            </a:r>
            <a:r>
              <a:rPr lang="en-GB" altLang="nl-NL" dirty="0" err="1"/>
              <a:t>oppervlakken</a:t>
            </a:r>
            <a:endParaRPr lang="en-GB" altLang="nl-N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02DF33-52B7-4184-BE5D-BD7A599C4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48" y="1318550"/>
            <a:ext cx="11039475" cy="733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6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>
          <a:xfrm>
            <a:off x="2723585" y="1688777"/>
            <a:ext cx="11090392" cy="1816100"/>
          </a:xfrm>
        </p:spPr>
        <p:txBody>
          <a:bodyPr>
            <a:normAutofit/>
          </a:bodyPr>
          <a:lstStyle/>
          <a:p>
            <a:r>
              <a:rPr lang="en-US" dirty="0"/>
              <a:t>Water as a coolant of cities </a:t>
            </a:r>
            <a:r>
              <a:rPr lang="en-US" sz="2667" cap="none" dirty="0"/>
              <a:t>(in general)</a:t>
            </a:r>
            <a:r>
              <a:rPr lang="en-US" dirty="0"/>
              <a:t> and Buildings </a:t>
            </a:r>
            <a:r>
              <a:rPr lang="en-US" sz="2400" cap="none" dirty="0"/>
              <a:t>(more specifically)</a:t>
            </a:r>
          </a:p>
        </p:txBody>
      </p:sp>
      <p:sp>
        <p:nvSpPr>
          <p:cNvPr id="19" name="Tijdelijke aanduiding voor tekst 1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Anna Solcerova</a:t>
            </a:r>
          </a:p>
        </p:txBody>
      </p:sp>
      <p:sp>
        <p:nvSpPr>
          <p:cNvPr id="11268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0A284-60D8-8B40-8D8C-B1E025003008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2943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Energy </a:t>
            </a:r>
            <a:r>
              <a:rPr lang="nl-NL" dirty="0" err="1"/>
              <a:t>balance</a:t>
            </a:r>
            <a:endParaRPr 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F35F05-412E-7246-BFA0-571C159465C5}" type="slidenum">
              <a:rPr lang="nl-NL" smtClean="0"/>
              <a:pPr/>
              <a:t>16</a:t>
            </a:fld>
            <a:endParaRPr lang="nl-NL"/>
          </a:p>
        </p:txBody>
      </p:sp>
      <p:sp>
        <p:nvSpPr>
          <p:cNvPr id="5" name="TextBox 15"/>
          <p:cNvSpPr txBox="1"/>
          <p:nvPr/>
        </p:nvSpPr>
        <p:spPr>
          <a:xfrm>
            <a:off x="8549599" y="1527642"/>
            <a:ext cx="5675196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0344" indent="-260344" eaLnBrk="0" fontAlgn="base" hangingPunct="0">
              <a:lnSpc>
                <a:spcPts val="3333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Tx/>
              <a:buChar char="•"/>
              <a:defRPr/>
            </a:pPr>
            <a:r>
              <a:rPr lang="en-US" sz="2133" kern="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different heat capacity (+F</a:t>
            </a:r>
            <a:r>
              <a:rPr lang="en-US" sz="2133" kern="0" baseline="-250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S</a:t>
            </a:r>
            <a:r>
              <a:rPr lang="en-US" sz="2133" kern="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)</a:t>
            </a:r>
          </a:p>
          <a:p>
            <a:pPr marL="260344" indent="-260344" eaLnBrk="0" fontAlgn="base" hangingPunct="0">
              <a:lnSpc>
                <a:spcPts val="3333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Tx/>
              <a:buChar char="•"/>
              <a:defRPr/>
            </a:pPr>
            <a:r>
              <a:rPr lang="en-US" sz="2133" kern="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lower evapotranspiration (-F</a:t>
            </a:r>
            <a:r>
              <a:rPr lang="en-US" sz="2133" kern="0" baseline="-250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L</a:t>
            </a:r>
            <a:r>
              <a:rPr lang="en-US" sz="2133" kern="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)</a:t>
            </a:r>
          </a:p>
          <a:p>
            <a:pPr marL="260344" indent="-260344" eaLnBrk="0" fontAlgn="base" hangingPunct="0">
              <a:lnSpc>
                <a:spcPts val="3333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Tx/>
              <a:buChar char="•"/>
              <a:defRPr/>
            </a:pPr>
            <a:r>
              <a:rPr lang="en-US" sz="2133" kern="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different albedo (+F</a:t>
            </a:r>
            <a:r>
              <a:rPr lang="en-US" sz="2133" kern="0" baseline="-250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S</a:t>
            </a:r>
            <a:r>
              <a:rPr lang="en-US" sz="2133" kern="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) (+F</a:t>
            </a:r>
            <a:r>
              <a:rPr lang="en-US" sz="2133" kern="0" baseline="-250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G</a:t>
            </a:r>
            <a:r>
              <a:rPr lang="en-US" sz="2133" kern="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)</a:t>
            </a:r>
          </a:p>
          <a:p>
            <a:pPr marL="260344" indent="-260344" eaLnBrk="0" fontAlgn="base" hangingPunct="0">
              <a:lnSpc>
                <a:spcPts val="3333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Tx/>
              <a:buChar char="•"/>
              <a:defRPr/>
            </a:pPr>
            <a:r>
              <a:rPr lang="en-US" sz="2133" kern="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anthropogenic heat (+F</a:t>
            </a:r>
            <a:r>
              <a:rPr lang="en-US" sz="2133" kern="0" baseline="-250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S</a:t>
            </a:r>
            <a:r>
              <a:rPr lang="en-US" sz="2133" kern="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)</a:t>
            </a:r>
          </a:p>
          <a:p>
            <a:pPr marL="260344" indent="-260344" eaLnBrk="0" fontAlgn="base" hangingPunct="0">
              <a:lnSpc>
                <a:spcPts val="3333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Tx/>
              <a:buChar char="•"/>
              <a:defRPr/>
            </a:pPr>
            <a:r>
              <a:rPr lang="en-US" sz="2133" kern="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specific geometry of the street canyons (+F</a:t>
            </a:r>
            <a:r>
              <a:rPr lang="en-US" sz="2133" kern="0" baseline="-250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G</a:t>
            </a:r>
            <a:r>
              <a:rPr lang="en-US" sz="2133" kern="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98" y="4433241"/>
            <a:ext cx="4627083" cy="3183796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3875" y="3234233"/>
            <a:ext cx="4298304" cy="429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02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inhoud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339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6483B9-6F3E-564A-9F20-3EC3DEBAB5EC}" type="slidenum">
              <a:rPr lang="nl-NL" smtClean="0"/>
              <a:pPr/>
              <a:t>17</a:t>
            </a:fld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311" y="1259418"/>
            <a:ext cx="6455068" cy="368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:\asalcerova\My Documents\Illustrator\green_roo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640" y="5475329"/>
            <a:ext cx="6437821" cy="328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444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salcerova\My Documents\My Pictures\work\2014-06-20 10.19.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52" y="1259418"/>
            <a:ext cx="3858693" cy="514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3F88F8-AF4B-2449-8658-FBA6E747A2CB}" type="slidenum">
              <a:rPr lang="nl-NL" smtClean="0"/>
              <a:pPr/>
              <a:t>18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94" y="1347039"/>
            <a:ext cx="5290008" cy="352667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393" y="4778899"/>
            <a:ext cx="7333891" cy="408326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483" y="4544693"/>
            <a:ext cx="5756633" cy="431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8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272" y="2021417"/>
            <a:ext cx="8061077" cy="5384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3F88F8-AF4B-2449-8658-FBA6E747A2CB}" type="slidenum">
              <a:rPr lang="nl-NL" smtClean="0"/>
              <a:pPr/>
              <a:t>19</a:t>
            </a:fld>
            <a:endParaRPr lang="nl-NL"/>
          </a:p>
        </p:txBody>
      </p:sp>
      <p:grpSp>
        <p:nvGrpSpPr>
          <p:cNvPr id="9" name="Group 8"/>
          <p:cNvGrpSpPr/>
          <p:nvPr/>
        </p:nvGrpSpPr>
        <p:grpSpPr>
          <a:xfrm>
            <a:off x="9537261" y="3846136"/>
            <a:ext cx="4077933" cy="4901939"/>
            <a:chOff x="5628350" y="2884602"/>
            <a:chExt cx="3058450" cy="36764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350" y="2884602"/>
              <a:ext cx="3058450" cy="367645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070862" y="3040144"/>
              <a:ext cx="1082550" cy="560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57" dirty="0">
                  <a:solidFill>
                    <a:schemeClr val="bg1"/>
                  </a:solidFill>
                </a:rPr>
                <a:t>USA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62546" y="3286813"/>
            <a:ext cx="7650373" cy="5737781"/>
            <a:chOff x="172314" y="2465109"/>
            <a:chExt cx="5737780" cy="43033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314" y="2465109"/>
              <a:ext cx="5737780" cy="430333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346343" y="6024309"/>
              <a:ext cx="2086744" cy="560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57" dirty="0">
                  <a:solidFill>
                    <a:schemeClr val="bg1"/>
                  </a:solidFill>
                </a:rPr>
                <a:t>Budapest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135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159026" y="211763"/>
            <a:ext cx="15862852" cy="1280000"/>
          </a:xfrm>
        </p:spPr>
        <p:txBody>
          <a:bodyPr/>
          <a:lstStyle/>
          <a:p>
            <a:r>
              <a:rPr lang="en-GB" altLang="nl-NL" dirty="0" err="1"/>
              <a:t>Hittestress</a:t>
            </a:r>
            <a:r>
              <a:rPr lang="en-GB" altLang="nl-NL" dirty="0"/>
              <a:t> in het huis van </a:t>
            </a:r>
            <a:r>
              <a:rPr lang="en-GB" altLang="nl-NL" dirty="0" err="1"/>
              <a:t>een</a:t>
            </a:r>
            <a:r>
              <a:rPr lang="en-GB" altLang="nl-NL" dirty="0"/>
              <a:t> </a:t>
            </a:r>
            <a:r>
              <a:rPr lang="en-GB" altLang="nl-NL" dirty="0" err="1"/>
              <a:t>bejaarde</a:t>
            </a:r>
            <a:r>
              <a:rPr lang="en-GB" altLang="nl-NL" dirty="0"/>
              <a:t>, 2010</a:t>
            </a:r>
          </a:p>
        </p:txBody>
      </p:sp>
      <p:pic>
        <p:nvPicPr>
          <p:cNvPr id="450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7371" y="1163773"/>
            <a:ext cx="9599818" cy="7201164"/>
          </a:xfrm>
          <a:noFill/>
        </p:spPr>
      </p:pic>
      <p:sp>
        <p:nvSpPr>
          <p:cNvPr id="45060" name="TextBox 1"/>
          <p:cNvSpPr txBox="1">
            <a:spLocks noChangeArrowheads="1"/>
          </p:cNvSpPr>
          <p:nvPr/>
        </p:nvSpPr>
        <p:spPr bwMode="auto">
          <a:xfrm>
            <a:off x="4475429" y="8364937"/>
            <a:ext cx="12041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2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 dirty="0" err="1">
                <a:solidFill>
                  <a:schemeClr val="tx1"/>
                </a:solidFill>
              </a:rPr>
              <a:t>Bron:TNO</a:t>
            </a:r>
            <a:endParaRPr lang="en-GB" altLang="nl-NL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4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4267" dirty="0"/>
              <a:t>All natural solutions are based on water</a:t>
            </a:r>
          </a:p>
          <a:p>
            <a:r>
              <a:rPr lang="en-US" sz="4267" dirty="0"/>
              <a:t>Water availability</a:t>
            </a:r>
          </a:p>
          <a:p>
            <a:r>
              <a:rPr lang="en-US" sz="4267" dirty="0"/>
              <a:t>Smart design</a:t>
            </a:r>
          </a:p>
          <a:p>
            <a:endParaRPr lang="en-US" sz="4267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3F88F8-AF4B-2449-8658-FBA6E747A2CB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6870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59242" y="2740313"/>
            <a:ext cx="10972800" cy="2446967"/>
          </a:xfrm>
        </p:spPr>
        <p:txBody>
          <a:bodyPr>
            <a:normAutofit/>
          </a:bodyPr>
          <a:lstStyle/>
          <a:p>
            <a:r>
              <a:rPr lang="nl-NL" sz="4267" cap="none" dirty="0"/>
              <a:t>► a.solcerova@hva.nl</a:t>
            </a:r>
            <a:endParaRPr lang="nl-NL" dirty="0"/>
          </a:p>
        </p:txBody>
      </p:sp>
      <p:sp>
        <p:nvSpPr>
          <p:cNvPr id="15362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A0F30D4-D839-A64A-B63E-C1F9579FB2F7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5527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>
            <a:extLst>
              <a:ext uri="{FF2B5EF4-FFF2-40B4-BE49-F238E27FC236}">
                <a16:creationId xmlns:a16="http://schemas.microsoft.com/office/drawing/2014/main" id="{737F1F85-FF84-4E66-A8EB-9047B396E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5" y="245517"/>
            <a:ext cx="12751820" cy="863600"/>
          </a:xfrm>
          <a:solidFill>
            <a:schemeClr val="bg1"/>
          </a:solidFill>
        </p:spPr>
        <p:txBody>
          <a:bodyPr/>
          <a:lstStyle/>
          <a:p>
            <a:r>
              <a:rPr lang="en-GB" altLang="nl-NL" dirty="0"/>
              <a:t>De </a:t>
            </a:r>
            <a:r>
              <a:rPr lang="en-GB" altLang="nl-NL" dirty="0" err="1"/>
              <a:t>meeste</a:t>
            </a:r>
            <a:r>
              <a:rPr lang="en-GB" altLang="nl-NL" dirty="0"/>
              <a:t> </a:t>
            </a:r>
            <a:r>
              <a:rPr lang="en-GB" altLang="nl-NL" dirty="0" err="1"/>
              <a:t>adaptatie</a:t>
            </a:r>
            <a:r>
              <a:rPr lang="en-GB" altLang="nl-NL" dirty="0"/>
              <a:t> </a:t>
            </a:r>
            <a:r>
              <a:rPr lang="en-GB" altLang="nl-NL" dirty="0" err="1"/>
              <a:t>maatregelen</a:t>
            </a:r>
            <a:r>
              <a:rPr lang="en-GB" altLang="nl-NL" dirty="0"/>
              <a:t> </a:t>
            </a:r>
            <a:r>
              <a:rPr lang="en-GB" altLang="nl-NL" dirty="0" err="1"/>
              <a:t>kunnen</a:t>
            </a:r>
            <a:r>
              <a:rPr lang="en-GB" altLang="nl-NL" dirty="0"/>
              <a:t> </a:t>
            </a:r>
            <a:r>
              <a:rPr lang="en-GB" altLang="nl-NL" dirty="0" err="1"/>
              <a:t>worden</a:t>
            </a:r>
            <a:r>
              <a:rPr lang="en-GB" altLang="nl-NL" dirty="0"/>
              <a:t> </a:t>
            </a:r>
            <a:r>
              <a:rPr lang="en-GB" altLang="nl-NL" dirty="0" err="1"/>
              <a:t>uitgevoerd</a:t>
            </a:r>
            <a:r>
              <a:rPr lang="en-GB" altLang="nl-NL" dirty="0"/>
              <a:t> </a:t>
            </a:r>
            <a:r>
              <a:rPr lang="en-GB" altLang="nl-NL" dirty="0" err="1"/>
              <a:t>samen</a:t>
            </a:r>
            <a:r>
              <a:rPr lang="en-GB" altLang="nl-NL" dirty="0"/>
              <a:t> met </a:t>
            </a:r>
            <a:r>
              <a:rPr lang="en-GB" altLang="nl-NL" dirty="0" err="1"/>
              <a:t>renovatie</a:t>
            </a:r>
            <a:r>
              <a:rPr lang="en-GB" altLang="nl-NL" dirty="0"/>
              <a:t> </a:t>
            </a:r>
            <a:r>
              <a:rPr lang="en-GB" altLang="nl-NL" dirty="0" err="1"/>
              <a:t>en</a:t>
            </a:r>
            <a:r>
              <a:rPr lang="en-GB" altLang="nl-NL" dirty="0"/>
              <a:t> </a:t>
            </a:r>
            <a:r>
              <a:rPr lang="en-GB" altLang="nl-NL" dirty="0" err="1"/>
              <a:t>onderhoud</a:t>
            </a:r>
            <a:r>
              <a:rPr lang="en-GB" altLang="nl-NL" dirty="0"/>
              <a:t> in </a:t>
            </a:r>
            <a:r>
              <a:rPr lang="en-GB" altLang="nl-NL" dirty="0" err="1"/>
              <a:t>een</a:t>
            </a:r>
            <a:r>
              <a:rPr lang="en-GB" altLang="nl-NL" dirty="0"/>
              <a:t> </a:t>
            </a:r>
            <a:r>
              <a:rPr lang="en-GB" altLang="nl-NL" dirty="0" err="1"/>
              <a:t>stad</a:t>
            </a:r>
            <a:endParaRPr lang="en-GB" altLang="nl-NL" dirty="0"/>
          </a:p>
        </p:txBody>
      </p:sp>
      <p:grpSp>
        <p:nvGrpSpPr>
          <p:cNvPr id="84995" name="Group 3">
            <a:extLst>
              <a:ext uri="{FF2B5EF4-FFF2-40B4-BE49-F238E27FC236}">
                <a16:creationId xmlns:a16="http://schemas.microsoft.com/office/drawing/2014/main" id="{E8F21E22-EE46-45D7-AF82-99A5214E2E57}"/>
              </a:ext>
            </a:extLst>
          </p:cNvPr>
          <p:cNvGrpSpPr>
            <a:grpSpLocks/>
          </p:cNvGrpSpPr>
          <p:nvPr/>
        </p:nvGrpSpPr>
        <p:grpSpPr bwMode="auto">
          <a:xfrm>
            <a:off x="3686414" y="2383367"/>
            <a:ext cx="8436531" cy="6173549"/>
            <a:chOff x="545703" y="1705178"/>
            <a:chExt cx="6328585" cy="463069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457343-5AFD-46FA-84A6-BF86014A3E9C}"/>
                </a:ext>
              </a:extLst>
            </p:cNvPr>
            <p:cNvCxnSpPr/>
            <p:nvPr/>
          </p:nvCxnSpPr>
          <p:spPr>
            <a:xfrm flipH="1">
              <a:off x="872412" y="1916341"/>
              <a:ext cx="9527" cy="318807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98F25D9-4934-4C0A-84C9-54E1CD56FB3F}"/>
                </a:ext>
              </a:extLst>
            </p:cNvPr>
            <p:cNvCxnSpPr/>
            <p:nvPr/>
          </p:nvCxnSpPr>
          <p:spPr>
            <a:xfrm flipH="1">
              <a:off x="2195047" y="1916341"/>
              <a:ext cx="0" cy="318807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35D79951-D6EB-4B69-B10F-A59627CAF50E}"/>
                </a:ext>
              </a:extLst>
            </p:cNvPr>
            <p:cNvSpPr/>
            <p:nvPr/>
          </p:nvSpPr>
          <p:spPr>
            <a:xfrm rot="10800000">
              <a:off x="2195047" y="2753050"/>
              <a:ext cx="4385497" cy="2592689"/>
            </a:xfrm>
            <a:prstGeom prst="arc">
              <a:avLst>
                <a:gd name="adj1" fmla="val 16147162"/>
                <a:gd name="adj2" fmla="val 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4257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DD3DA289-86A2-4B4A-8337-166D5DB7992F}"/>
                </a:ext>
              </a:extLst>
            </p:cNvPr>
            <p:cNvSpPr/>
            <p:nvPr/>
          </p:nvSpPr>
          <p:spPr>
            <a:xfrm rot="10800000">
              <a:off x="2488791" y="1705178"/>
              <a:ext cx="4385497" cy="2592689"/>
            </a:xfrm>
            <a:prstGeom prst="arc">
              <a:avLst>
                <a:gd name="adj1" fmla="val 16147162"/>
                <a:gd name="adj2" fmla="val 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4257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A92BE28-2581-4289-9536-88A9626081AF}"/>
                </a:ext>
              </a:extLst>
            </p:cNvPr>
            <p:cNvCxnSpPr>
              <a:stCxn id="8" idx="2"/>
            </p:cNvCxnSpPr>
            <p:nvPr/>
          </p:nvCxnSpPr>
          <p:spPr>
            <a:xfrm flipH="1" flipV="1">
              <a:off x="2488791" y="1916341"/>
              <a:ext cx="0" cy="108438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001" name="TextBox 9">
              <a:extLst>
                <a:ext uri="{FF2B5EF4-FFF2-40B4-BE49-F238E27FC236}">
                  <a16:creationId xmlns:a16="http://schemas.microsoft.com/office/drawing/2014/main" id="{285333DD-40E3-45D0-B57F-C74872B67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590" y="1909183"/>
              <a:ext cx="1503193" cy="238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2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nl-NL" sz="1467">
                  <a:solidFill>
                    <a:schemeClr val="tx1"/>
                  </a:solidFill>
                </a:rPr>
                <a:t>klimaatverandering</a:t>
              </a:r>
            </a:p>
          </p:txBody>
        </p:sp>
        <p:sp>
          <p:nvSpPr>
            <p:cNvPr id="85002" name="TextBox 10">
              <a:extLst>
                <a:ext uri="{FF2B5EF4-FFF2-40B4-BE49-F238E27FC236}">
                  <a16:creationId xmlns:a16="http://schemas.microsoft.com/office/drawing/2014/main" id="{0C2E7086-A4E0-4304-8D86-FA39C48DEA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8983" y="2565944"/>
              <a:ext cx="707298" cy="238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2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nl-NL" sz="1467">
                  <a:solidFill>
                    <a:schemeClr val="tx1"/>
                  </a:solidFill>
                </a:rPr>
                <a:t>effecten</a:t>
              </a:r>
            </a:p>
          </p:txBody>
        </p:sp>
        <p:sp>
          <p:nvSpPr>
            <p:cNvPr id="85003" name="TextBox 11">
              <a:extLst>
                <a:ext uri="{FF2B5EF4-FFF2-40B4-BE49-F238E27FC236}">
                  <a16:creationId xmlns:a16="http://schemas.microsoft.com/office/drawing/2014/main" id="{2564B89E-9295-435D-8957-73DEF7537C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0250" y="3072764"/>
              <a:ext cx="1165441" cy="238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2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nl-NL" sz="1467">
                  <a:solidFill>
                    <a:schemeClr val="tx1"/>
                  </a:solidFill>
                </a:rPr>
                <a:t>kwetsbaarheid</a:t>
              </a:r>
            </a:p>
          </p:txBody>
        </p:sp>
        <p:sp>
          <p:nvSpPr>
            <p:cNvPr id="85004" name="TextBox 12">
              <a:extLst>
                <a:ext uri="{FF2B5EF4-FFF2-40B4-BE49-F238E27FC236}">
                  <a16:creationId xmlns:a16="http://schemas.microsoft.com/office/drawing/2014/main" id="{0E25D278-0CB8-4D18-ABF0-8F086E004C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5498" y="3718194"/>
              <a:ext cx="1066838" cy="407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2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nl-NL" sz="1467">
                  <a:solidFill>
                    <a:schemeClr val="tx1"/>
                  </a:solidFill>
                </a:rPr>
                <a:t>aanpassings-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nl-NL" sz="1467">
                  <a:solidFill>
                    <a:schemeClr val="tx1"/>
                  </a:solidFill>
                </a:rPr>
                <a:t>maatregelen</a:t>
              </a:r>
            </a:p>
          </p:txBody>
        </p:sp>
        <p:sp>
          <p:nvSpPr>
            <p:cNvPr id="85005" name="TextBox 13">
              <a:extLst>
                <a:ext uri="{FF2B5EF4-FFF2-40B4-BE49-F238E27FC236}">
                  <a16:creationId xmlns:a16="http://schemas.microsoft.com/office/drawing/2014/main" id="{FC45E589-FE19-42B6-8004-FA76F4463D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0250" y="4581128"/>
              <a:ext cx="1152215" cy="238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2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nl-NL" sz="1467">
                  <a:solidFill>
                    <a:schemeClr val="tx1"/>
                  </a:solidFill>
                </a:rPr>
                <a:t>implementatie</a:t>
              </a:r>
            </a:p>
          </p:txBody>
        </p:sp>
        <p:sp>
          <p:nvSpPr>
            <p:cNvPr id="85006" name="TextBox 14">
              <a:extLst>
                <a:ext uri="{FF2B5EF4-FFF2-40B4-BE49-F238E27FC236}">
                  <a16:creationId xmlns:a16="http://schemas.microsoft.com/office/drawing/2014/main" id="{69D3462E-7CCE-40AE-9BB9-D4941F855E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0997" y="3865750"/>
              <a:ext cx="909122" cy="407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2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nl-NL" sz="1467">
                  <a:solidFill>
                    <a:schemeClr val="tx1"/>
                  </a:solidFill>
                </a:rPr>
                <a:t>meekoppel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nl-NL" sz="1467">
                  <a:solidFill>
                    <a:schemeClr val="tx1"/>
                  </a:solidFill>
                </a:rPr>
                <a:t>momenten</a:t>
              </a:r>
            </a:p>
          </p:txBody>
        </p:sp>
        <p:sp>
          <p:nvSpPr>
            <p:cNvPr id="85007" name="TextBox 15">
              <a:extLst>
                <a:ext uri="{FF2B5EF4-FFF2-40B4-BE49-F238E27FC236}">
                  <a16:creationId xmlns:a16="http://schemas.microsoft.com/office/drawing/2014/main" id="{596F1190-B3B0-4E95-AB4D-B1D490D343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7824" y="4365684"/>
              <a:ext cx="926148" cy="407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2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nl-NL" sz="1467">
                  <a:solidFill>
                    <a:schemeClr val="tx1"/>
                  </a:solidFill>
                </a:rPr>
                <a:t>burger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nl-NL" sz="1467">
                  <a:solidFill>
                    <a:schemeClr val="tx1"/>
                  </a:solidFill>
                </a:rPr>
                <a:t>participatie</a:t>
              </a:r>
            </a:p>
          </p:txBody>
        </p:sp>
        <p:sp>
          <p:nvSpPr>
            <p:cNvPr id="85008" name="TextBox 16">
              <a:extLst>
                <a:ext uri="{FF2B5EF4-FFF2-40B4-BE49-F238E27FC236}">
                  <a16:creationId xmlns:a16="http://schemas.microsoft.com/office/drawing/2014/main" id="{462BF485-38B6-4159-8C84-17B43DD986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0636" y="4842738"/>
              <a:ext cx="641161" cy="238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2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nl-NL" sz="1467">
                  <a:solidFill>
                    <a:schemeClr val="tx1"/>
                  </a:solidFill>
                </a:rPr>
                <a:t>kansen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39BE3F7-2BE1-4647-9818-CB0E03465B11}"/>
                </a:ext>
              </a:extLst>
            </p:cNvPr>
            <p:cNvCxnSpPr/>
            <p:nvPr/>
          </p:nvCxnSpPr>
          <p:spPr>
            <a:xfrm>
              <a:off x="780320" y="5072657"/>
              <a:ext cx="716096" cy="43185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BEAD1D5-02C7-4460-B24B-6D74DEF26CC7}"/>
                </a:ext>
              </a:extLst>
            </p:cNvPr>
            <p:cNvCxnSpPr/>
            <p:nvPr/>
          </p:nvCxnSpPr>
          <p:spPr>
            <a:xfrm flipV="1">
              <a:off x="1496416" y="5072657"/>
              <a:ext cx="803426" cy="43185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6869637-6A99-4F29-9D3E-2EA105799D64}"/>
                </a:ext>
              </a:extLst>
            </p:cNvPr>
            <p:cNvCxnSpPr/>
            <p:nvPr/>
          </p:nvCxnSpPr>
          <p:spPr>
            <a:xfrm>
              <a:off x="4637080" y="4221658"/>
              <a:ext cx="457286" cy="62713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710791C-EDE8-446C-9A11-FEB5C0C53AAB}"/>
                </a:ext>
              </a:extLst>
            </p:cNvPr>
            <p:cNvCxnSpPr/>
            <p:nvPr/>
          </p:nvCxnSpPr>
          <p:spPr>
            <a:xfrm flipH="1">
              <a:off x="4681539" y="4817039"/>
              <a:ext cx="412827" cy="68746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532DA2B-BFCC-4DF5-B860-76F062669F06}"/>
                </a:ext>
              </a:extLst>
            </p:cNvPr>
            <p:cNvCxnSpPr/>
            <p:nvPr/>
          </p:nvCxnSpPr>
          <p:spPr>
            <a:xfrm>
              <a:off x="4387797" y="5345738"/>
              <a:ext cx="40012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014" name="TextBox 22">
              <a:extLst>
                <a:ext uri="{FF2B5EF4-FFF2-40B4-BE49-F238E27FC236}">
                  <a16:creationId xmlns:a16="http://schemas.microsoft.com/office/drawing/2014/main" id="{8DB4C353-20A3-4FE7-8597-26CAD49697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328377" y="3517668"/>
              <a:ext cx="2032956" cy="284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2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nl-NL" sz="1867">
                  <a:solidFill>
                    <a:schemeClr val="tx1"/>
                  </a:solidFill>
                </a:rPr>
                <a:t>klassieke benadering</a:t>
              </a:r>
            </a:p>
          </p:txBody>
        </p:sp>
        <p:sp>
          <p:nvSpPr>
            <p:cNvPr id="85015" name="TextBox 23">
              <a:extLst>
                <a:ext uri="{FF2B5EF4-FFF2-40B4-BE49-F238E27FC236}">
                  <a16:creationId xmlns:a16="http://schemas.microsoft.com/office/drawing/2014/main" id="{2D9A53B2-EB21-4F1D-AC49-3D8549495C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7370" y="3307375"/>
              <a:ext cx="2638477" cy="2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2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nl-NL" sz="1867">
                  <a:solidFill>
                    <a:schemeClr val="tx1"/>
                  </a:solidFill>
                </a:rPr>
                <a:t>gebiedsgerichte benadering</a:t>
              </a:r>
            </a:p>
          </p:txBody>
        </p:sp>
        <p:sp>
          <p:nvSpPr>
            <p:cNvPr id="85016" name="TextBox 24">
              <a:extLst>
                <a:ext uri="{FF2B5EF4-FFF2-40B4-BE49-F238E27FC236}">
                  <a16:creationId xmlns:a16="http://schemas.microsoft.com/office/drawing/2014/main" id="{99891ACC-71F9-4A64-954C-CA206E496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0072" y="4542656"/>
              <a:ext cx="1533207" cy="577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2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nl-NL" sz="1467">
                  <a:solidFill>
                    <a:schemeClr val="tx1"/>
                  </a:solidFill>
                </a:rPr>
                <a:t>“leefbaar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nl-NL" sz="1467">
                  <a:solidFill>
                    <a:schemeClr val="tx1"/>
                  </a:solidFill>
                </a:rPr>
                <a:t>toekomstbestendig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nl-NL" sz="1467">
                  <a:solidFill>
                    <a:schemeClr val="tx1"/>
                  </a:solidFill>
                </a:rPr>
                <a:t>gebied”</a:t>
              </a:r>
            </a:p>
          </p:txBody>
        </p:sp>
        <p:sp>
          <p:nvSpPr>
            <p:cNvPr id="85017" name="TextBox 25">
              <a:extLst>
                <a:ext uri="{FF2B5EF4-FFF2-40B4-BE49-F238E27FC236}">
                  <a16:creationId xmlns:a16="http://schemas.microsoft.com/office/drawing/2014/main" id="{10E041AE-E939-44C7-9602-AEADA32CF8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510" y="5589240"/>
              <a:ext cx="1905975" cy="746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2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nl-NL" sz="1467">
                  <a:solidFill>
                    <a:schemeClr val="tx1"/>
                  </a:solidFill>
                </a:rPr>
                <a:t>bijvoorbeeld: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nl-NL" sz="1467">
                  <a:solidFill>
                    <a:schemeClr val="tx1"/>
                  </a:solidFill>
                </a:rPr>
                <a:t>“1000 bomen plan”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nl-NL" sz="1467">
                  <a:solidFill>
                    <a:schemeClr val="tx1"/>
                  </a:solidFill>
                </a:rPr>
                <a:t>“groene daken subsidie”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nl-NL" sz="1467">
                  <a:solidFill>
                    <a:schemeClr val="tx1"/>
                  </a:solidFill>
                </a:rPr>
                <a:t>“bouwvoorschriften”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925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495713E6-9C09-4D8A-9FEF-A14220236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274" y="208496"/>
            <a:ext cx="14759842" cy="1280000"/>
          </a:xfrm>
        </p:spPr>
        <p:txBody>
          <a:bodyPr/>
          <a:lstStyle/>
          <a:p>
            <a:r>
              <a:rPr lang="en-GB" altLang="nl-NL" dirty="0" err="1"/>
              <a:t>Klimaatbestendigheid</a:t>
            </a:r>
            <a:r>
              <a:rPr lang="en-GB" altLang="nl-NL" dirty="0"/>
              <a:t> </a:t>
            </a:r>
            <a:r>
              <a:rPr lang="en-GB" altLang="nl-NL" dirty="0" err="1"/>
              <a:t>gaat</a:t>
            </a:r>
            <a:r>
              <a:rPr lang="en-GB" altLang="nl-NL" dirty="0"/>
              <a:t> over:</a:t>
            </a:r>
          </a:p>
        </p:txBody>
      </p:sp>
      <p:sp>
        <p:nvSpPr>
          <p:cNvPr id="46083" name="Content Placeholder 2">
            <a:extLst>
              <a:ext uri="{FF2B5EF4-FFF2-40B4-BE49-F238E27FC236}">
                <a16:creationId xmlns:a16="http://schemas.microsoft.com/office/drawing/2014/main" id="{6099A706-09C1-4B03-AE1B-7F8B2A096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994" y="1625600"/>
            <a:ext cx="10752667" cy="575733"/>
          </a:xfrm>
        </p:spPr>
        <p:txBody>
          <a:bodyPr/>
          <a:lstStyle/>
          <a:p>
            <a:pPr marL="0" indent="0">
              <a:buNone/>
            </a:pPr>
            <a:r>
              <a:rPr lang="en-GB" altLang="nl-NL" dirty="0">
                <a:solidFill>
                  <a:srgbClr val="000099"/>
                </a:solidFill>
              </a:rPr>
              <a:t>Het </a:t>
            </a:r>
            <a:r>
              <a:rPr lang="en-GB" altLang="nl-NL" dirty="0" err="1">
                <a:solidFill>
                  <a:srgbClr val="000099"/>
                </a:solidFill>
              </a:rPr>
              <a:t>verminderen</a:t>
            </a:r>
            <a:r>
              <a:rPr lang="en-GB" altLang="nl-NL" dirty="0">
                <a:solidFill>
                  <a:srgbClr val="000099"/>
                </a:solidFill>
              </a:rPr>
              <a:t> van de </a:t>
            </a:r>
            <a:r>
              <a:rPr lang="en-GB" altLang="nl-NL" dirty="0" err="1">
                <a:solidFill>
                  <a:srgbClr val="000099"/>
                </a:solidFill>
              </a:rPr>
              <a:t>blootstelling</a:t>
            </a:r>
            <a:r>
              <a:rPr lang="en-GB" altLang="nl-NL" dirty="0">
                <a:solidFill>
                  <a:srgbClr val="000099"/>
                </a:solidFill>
              </a:rPr>
              <a:t> </a:t>
            </a:r>
            <a:r>
              <a:rPr lang="en-GB" altLang="nl-NL" dirty="0" err="1">
                <a:solidFill>
                  <a:srgbClr val="000099"/>
                </a:solidFill>
              </a:rPr>
              <a:t>aan</a:t>
            </a:r>
            <a:r>
              <a:rPr lang="en-GB" altLang="nl-NL" dirty="0">
                <a:solidFill>
                  <a:srgbClr val="000099"/>
                </a:solidFill>
              </a:rPr>
              <a:t> </a:t>
            </a:r>
            <a:r>
              <a:rPr lang="en-GB" altLang="nl-NL" dirty="0" err="1">
                <a:solidFill>
                  <a:srgbClr val="000099"/>
                </a:solidFill>
              </a:rPr>
              <a:t>klimaatdreigingen</a:t>
            </a:r>
            <a:endParaRPr lang="en-GB" altLang="nl-NL" dirty="0"/>
          </a:p>
          <a:p>
            <a:pPr marL="0" indent="0">
              <a:buNone/>
            </a:pPr>
            <a:endParaRPr lang="en-GB" altLang="nl-NL" dirty="0"/>
          </a:p>
          <a:p>
            <a:pPr marL="0" indent="0">
              <a:buNone/>
            </a:pPr>
            <a:endParaRPr lang="en-GB" altLang="nl-NL" dirty="0"/>
          </a:p>
          <a:p>
            <a:pPr marL="0" indent="0">
              <a:buNone/>
            </a:pPr>
            <a:endParaRPr lang="en-GB" altLang="nl-NL" dirty="0"/>
          </a:p>
          <a:p>
            <a:pPr marL="0" indent="0">
              <a:buNone/>
            </a:pPr>
            <a:endParaRPr lang="en-GB" altLang="nl-NL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31DBF4-DA3C-41B2-9BF2-2024C427D025}"/>
              </a:ext>
            </a:extLst>
          </p:cNvPr>
          <p:cNvGrpSpPr>
            <a:grpSpLocks/>
          </p:cNvGrpSpPr>
          <p:nvPr/>
        </p:nvGrpSpPr>
        <p:grpSpPr bwMode="auto">
          <a:xfrm>
            <a:off x="2743994" y="5081966"/>
            <a:ext cx="10566401" cy="3722210"/>
            <a:chOff x="203201" y="3962399"/>
            <a:chExt cx="7924800" cy="2791659"/>
          </a:xfrm>
        </p:grpSpPr>
        <p:sp>
          <p:nvSpPr>
            <p:cNvPr id="80903" name="TextBox 1">
              <a:extLst>
                <a:ext uri="{FF2B5EF4-FFF2-40B4-BE49-F238E27FC236}">
                  <a16:creationId xmlns:a16="http://schemas.microsoft.com/office/drawing/2014/main" id="{822D9AE7-0420-43D1-A8A8-4BEFBCD54C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201" y="3962399"/>
              <a:ext cx="7924800" cy="623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16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12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000">
                  <a:solidFill>
                    <a:srgbClr val="003D7D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nl-NL" sz="2400">
                  <a:solidFill>
                    <a:srgbClr val="000099"/>
                  </a:solidFill>
                </a:rPr>
                <a:t>Maar evenzeer….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nl-NL" sz="2400">
                  <a:solidFill>
                    <a:srgbClr val="000099"/>
                  </a:solidFill>
                </a:rPr>
                <a:t>om het verminderen van de schade als het een keer misgaat. </a:t>
              </a:r>
            </a:p>
          </p:txBody>
        </p:sp>
        <p:pic>
          <p:nvPicPr>
            <p:cNvPr id="80904" name="Picture 4">
              <a:extLst>
                <a:ext uri="{FF2B5EF4-FFF2-40B4-BE49-F238E27FC236}">
                  <a16:creationId xmlns:a16="http://schemas.microsoft.com/office/drawing/2014/main" id="{080E6870-CAED-4B16-80F0-464FCFEB1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9019" y="4991933"/>
              <a:ext cx="1524000" cy="1762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891F98-97D4-426F-AE52-75AA426AD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935" y="2277460"/>
            <a:ext cx="3667125" cy="2533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58E54F-6343-4D73-A082-875652E30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470" y="5912964"/>
            <a:ext cx="2552700" cy="3629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0F89F6-DD09-45F0-9F0E-67FB446F8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2895" y="6120759"/>
            <a:ext cx="241935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3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4608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6231711" cy="9132771"/>
          </a:xfrm>
          <a:prstGeom prst="rect">
            <a:avLst/>
          </a:prstGeom>
        </p:spPr>
      </p:pic>
      <p:sp>
        <p:nvSpPr>
          <p:cNvPr id="4" name="Tijdelijke aanduiding voor inhoud 1"/>
          <p:cNvSpPr txBox="1">
            <a:spLocks/>
          </p:cNvSpPr>
          <p:nvPr/>
        </p:nvSpPr>
        <p:spPr>
          <a:xfrm>
            <a:off x="1314434" y="1728000"/>
            <a:ext cx="13044659" cy="1543670"/>
          </a:xfrm>
          <a:prstGeom prst="rect">
            <a:avLst/>
          </a:prstGeom>
        </p:spPr>
        <p:txBody>
          <a:bodyPr/>
          <a:lstStyle>
            <a:lvl1pPr marL="0" indent="0" algn="l" defTabSz="4588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1405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41639" indent="-178422" algn="l" defTabSz="4588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5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7695" indent="-178422" algn="l" defTabSz="4588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5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40123" indent="-178422" algn="l" defTabSz="4588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5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92551" indent="-184795" algn="l" defTabSz="4588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5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23401" indent="-229400" algn="l" defTabSz="458800" rtl="0" eaLnBrk="1" latinLnBrk="0" hangingPunct="1">
              <a:spcBef>
                <a:spcPct val="20000"/>
              </a:spcBef>
              <a:buFont typeface="Arial"/>
              <a:buChar char="•"/>
              <a:defRPr sz="20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2201" indent="-229400" algn="l" defTabSz="458800" rtl="0" eaLnBrk="1" latinLnBrk="0" hangingPunct="1">
              <a:spcBef>
                <a:spcPct val="20000"/>
              </a:spcBef>
              <a:buFont typeface="Arial"/>
              <a:buChar char="•"/>
              <a:defRPr sz="20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1002" indent="-229400" algn="l" defTabSz="458800" rtl="0" eaLnBrk="1" latinLnBrk="0" hangingPunct="1">
              <a:spcBef>
                <a:spcPct val="20000"/>
              </a:spcBef>
              <a:buFont typeface="Arial"/>
              <a:buChar char="•"/>
              <a:defRPr sz="20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9802" indent="-229400" algn="l" defTabSz="458800" rtl="0" eaLnBrk="1" latinLnBrk="0" hangingPunct="1">
              <a:spcBef>
                <a:spcPct val="20000"/>
              </a:spcBef>
              <a:buFont typeface="Arial"/>
              <a:buChar char="•"/>
              <a:defRPr sz="20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dirty="0">
                <a:solidFill>
                  <a:schemeClr val="tx2"/>
                </a:solidFill>
                <a:latin typeface="+mj-lt"/>
              </a:rPr>
              <a:t>peter.bosch@tno.nl</a:t>
            </a:r>
            <a:endParaRPr lang="en-GB" sz="6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6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871388" y="171560"/>
            <a:ext cx="14759842" cy="1280000"/>
          </a:xfrm>
        </p:spPr>
        <p:txBody>
          <a:bodyPr/>
          <a:lstStyle/>
          <a:p>
            <a:r>
              <a:rPr lang="en-GB" altLang="nl-NL" dirty="0" err="1"/>
              <a:t>Hittebelasting</a:t>
            </a:r>
            <a:r>
              <a:rPr lang="en-GB" altLang="nl-NL" dirty="0"/>
              <a:t> van </a:t>
            </a:r>
            <a:r>
              <a:rPr lang="en-GB" altLang="nl-NL" dirty="0" err="1"/>
              <a:t>een</a:t>
            </a:r>
            <a:r>
              <a:rPr lang="en-GB" altLang="nl-NL" dirty="0"/>
              <a:t> </a:t>
            </a:r>
            <a:r>
              <a:rPr lang="en-GB" altLang="nl-NL" dirty="0" err="1"/>
              <a:t>bejaarde</a:t>
            </a:r>
            <a:endParaRPr lang="en-GB" altLang="nl-NL" dirty="0"/>
          </a:p>
        </p:txBody>
      </p:sp>
      <p:pic>
        <p:nvPicPr>
          <p:cNvPr id="460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0545" y="1809513"/>
            <a:ext cx="7539567" cy="5858933"/>
          </a:xfrm>
          <a:noFill/>
        </p:spPr>
      </p:pic>
      <p:sp>
        <p:nvSpPr>
          <p:cNvPr id="46085" name="TextBox 1"/>
          <p:cNvSpPr txBox="1">
            <a:spLocks noChangeArrowheads="1"/>
          </p:cNvSpPr>
          <p:nvPr/>
        </p:nvSpPr>
        <p:spPr bwMode="auto">
          <a:xfrm>
            <a:off x="269300" y="8680040"/>
            <a:ext cx="12041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2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solidFill>
                  <a:schemeClr val="tx1"/>
                </a:solidFill>
              </a:rPr>
              <a:t>Bron:TNO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BA38171B-7FBB-4018-8EFB-3390F2C06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053" y="8026400"/>
            <a:ext cx="1124455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2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>
                <a:solidFill>
                  <a:srgbClr val="0070C0"/>
                </a:solidFill>
              </a:rPr>
              <a:t>Typisch temperatuurverloop in huiskamer, slaapkamer, op de huid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>
                <a:solidFill>
                  <a:srgbClr val="0070C0"/>
                </a:solidFill>
              </a:rPr>
              <a:t>en in het lichaam van een oudere vrouw tijdens de hittegolf van 2010.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dirty="0">
                <a:solidFill>
                  <a:srgbClr val="0070C0"/>
                </a:solidFill>
              </a:rPr>
              <a:t>(Bron: TNO)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1CBB9D-C476-476C-9A60-279E0F074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4851" y="1143000"/>
            <a:ext cx="35623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2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B081DE-A978-40FE-8A1D-77D27DC6AD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NL" altLang="nl-NL"/>
          </a:p>
        </p:txBody>
      </p:sp>
      <p:sp>
        <p:nvSpPr>
          <p:cNvPr id="4876290" name="Rectangle 2">
            <a:extLst>
              <a:ext uri="{FF2B5EF4-FFF2-40B4-BE49-F238E27FC236}">
                <a16:creationId xmlns:a16="http://schemas.microsoft.com/office/drawing/2014/main" id="{AEDA18DD-C302-424B-BC8D-0115D607B2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3045" y="153029"/>
            <a:ext cx="14759842" cy="1280000"/>
          </a:xfrm>
        </p:spPr>
        <p:txBody>
          <a:bodyPr/>
          <a:lstStyle/>
          <a:p>
            <a:r>
              <a:rPr lang="en-GB" altLang="nl-NL" dirty="0" err="1"/>
              <a:t>Hitte</a:t>
            </a:r>
            <a:r>
              <a:rPr lang="en-GB" altLang="nl-NL" dirty="0"/>
              <a:t>: </a:t>
            </a:r>
            <a:r>
              <a:rPr lang="en-GB" altLang="nl-NL" dirty="0" err="1"/>
              <a:t>stedelijke</a:t>
            </a:r>
            <a:r>
              <a:rPr lang="en-GB" altLang="nl-NL" dirty="0"/>
              <a:t> </a:t>
            </a:r>
            <a:r>
              <a:rPr lang="en-GB" altLang="nl-NL" dirty="0" err="1"/>
              <a:t>beinvloedingsfactoren</a:t>
            </a:r>
            <a:endParaRPr lang="en-GB" altLang="nl-NL" dirty="0"/>
          </a:p>
        </p:txBody>
      </p:sp>
      <p:sp>
        <p:nvSpPr>
          <p:cNvPr id="4876291" name="Rectangle 3">
            <a:extLst>
              <a:ext uri="{FF2B5EF4-FFF2-40B4-BE49-F238E27FC236}">
                <a16:creationId xmlns:a16="http://schemas.microsoft.com/office/drawing/2014/main" id="{DC95C37D-8E5B-4275-9398-8A4DED7F77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96406" y="1744916"/>
            <a:ext cx="6755013" cy="705828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nl-NL" dirty="0"/>
              <a:t>Massa die </a:t>
            </a:r>
            <a:r>
              <a:rPr lang="en-GB" altLang="nl-NL" dirty="0" err="1"/>
              <a:t>warmte</a:t>
            </a:r>
            <a:r>
              <a:rPr lang="en-GB" altLang="nl-NL" dirty="0"/>
              <a:t> </a:t>
            </a:r>
            <a:r>
              <a:rPr lang="en-GB" altLang="nl-NL" dirty="0" err="1"/>
              <a:t>absorbeert</a:t>
            </a:r>
            <a:r>
              <a:rPr lang="en-GB" altLang="nl-NL" dirty="0"/>
              <a:t> </a:t>
            </a:r>
            <a:r>
              <a:rPr lang="en-GB" altLang="nl-NL" dirty="0" err="1"/>
              <a:t>en</a:t>
            </a:r>
            <a:r>
              <a:rPr lang="en-GB" altLang="nl-NL" dirty="0"/>
              <a:t> </a:t>
            </a:r>
            <a:r>
              <a:rPr lang="en-GB" altLang="nl-NL" dirty="0" err="1"/>
              <a:t>vasthoudt</a:t>
            </a:r>
            <a:endParaRPr lang="en-GB" altLang="nl-NL" dirty="0"/>
          </a:p>
          <a:p>
            <a:pPr lvl="1">
              <a:lnSpc>
                <a:spcPct val="90000"/>
              </a:lnSpc>
            </a:pPr>
            <a:r>
              <a:rPr lang="en-GB" altLang="nl-NL" dirty="0" err="1"/>
              <a:t>Verharding</a:t>
            </a:r>
            <a:endParaRPr lang="en-GB" altLang="nl-NL" dirty="0"/>
          </a:p>
          <a:p>
            <a:pPr lvl="1">
              <a:lnSpc>
                <a:spcPct val="90000"/>
              </a:lnSpc>
            </a:pPr>
            <a:r>
              <a:rPr lang="en-GB" altLang="nl-NL" dirty="0" err="1"/>
              <a:t>Steenachtig</a:t>
            </a:r>
            <a:r>
              <a:rPr lang="en-GB" altLang="nl-NL" dirty="0"/>
              <a:t> </a:t>
            </a:r>
            <a:r>
              <a:rPr lang="en-GB" altLang="nl-NL" dirty="0" err="1"/>
              <a:t>materiaal</a:t>
            </a:r>
            <a:r>
              <a:rPr lang="en-GB" altLang="nl-NL" dirty="0"/>
              <a:t> </a:t>
            </a:r>
          </a:p>
          <a:p>
            <a:pPr lvl="1">
              <a:lnSpc>
                <a:spcPct val="90000"/>
              </a:lnSpc>
            </a:pPr>
            <a:r>
              <a:rPr lang="en-GB" altLang="nl-NL" dirty="0"/>
              <a:t>Bitumen</a:t>
            </a:r>
          </a:p>
          <a:p>
            <a:pPr lvl="1">
              <a:lnSpc>
                <a:spcPct val="90000"/>
              </a:lnSpc>
            </a:pPr>
            <a:r>
              <a:rPr lang="en-GB" altLang="nl-NL" dirty="0" err="1"/>
              <a:t>Asfalt</a:t>
            </a:r>
            <a:br>
              <a:rPr lang="en-GB" altLang="nl-NL" dirty="0"/>
            </a:br>
            <a:endParaRPr lang="en-GB" altLang="nl-NL" dirty="0"/>
          </a:p>
          <a:p>
            <a:pPr marL="0" indent="0">
              <a:lnSpc>
                <a:spcPct val="90000"/>
              </a:lnSpc>
              <a:buNone/>
            </a:pPr>
            <a:endParaRPr lang="en-GB" altLang="nl-NL" dirty="0"/>
          </a:p>
          <a:p>
            <a:pPr marL="0" indent="0">
              <a:lnSpc>
                <a:spcPct val="90000"/>
              </a:lnSpc>
              <a:buNone/>
            </a:pPr>
            <a:endParaRPr lang="en-GB" altLang="nl-NL" dirty="0"/>
          </a:p>
          <a:p>
            <a:pPr marL="0" indent="0">
              <a:lnSpc>
                <a:spcPct val="90000"/>
              </a:lnSpc>
              <a:buNone/>
            </a:pPr>
            <a:endParaRPr lang="en-GB" altLang="nl-NL" dirty="0"/>
          </a:p>
          <a:p>
            <a:pPr marL="0" indent="0">
              <a:lnSpc>
                <a:spcPct val="90000"/>
              </a:lnSpc>
              <a:buNone/>
            </a:pPr>
            <a:br>
              <a:rPr lang="en-GB" altLang="nl-NL" dirty="0"/>
            </a:br>
            <a:endParaRPr lang="en-GB" altLang="nl-NL" dirty="0"/>
          </a:p>
          <a:p>
            <a:pPr>
              <a:lnSpc>
                <a:spcPct val="90000"/>
              </a:lnSpc>
            </a:pPr>
            <a:r>
              <a:rPr lang="en-GB" altLang="nl-NL" dirty="0" err="1"/>
              <a:t>Luchtdoorstroming</a:t>
            </a:r>
            <a:endParaRPr lang="en-GB" altLang="nl-NL" dirty="0"/>
          </a:p>
          <a:p>
            <a:pPr lvl="1">
              <a:lnSpc>
                <a:spcPct val="90000"/>
              </a:lnSpc>
            </a:pPr>
            <a:r>
              <a:rPr lang="en-GB" altLang="nl-NL" dirty="0" err="1"/>
              <a:t>Stedelijke</a:t>
            </a:r>
            <a:r>
              <a:rPr lang="en-GB" altLang="nl-NL" dirty="0"/>
              <a:t> </a:t>
            </a:r>
            <a:r>
              <a:rPr lang="en-GB" altLang="nl-NL" dirty="0" err="1"/>
              <a:t>assen</a:t>
            </a:r>
            <a:endParaRPr lang="en-GB" altLang="nl-NL" dirty="0"/>
          </a:p>
          <a:p>
            <a:pPr lvl="1">
              <a:lnSpc>
                <a:spcPct val="90000"/>
              </a:lnSpc>
            </a:pPr>
            <a:r>
              <a:rPr lang="en-GB" altLang="nl-NL" dirty="0" err="1"/>
              <a:t>Stratenpatroon</a:t>
            </a:r>
            <a:br>
              <a:rPr lang="en-GB" altLang="nl-NL" dirty="0"/>
            </a:br>
            <a:endParaRPr lang="en-GB" altLang="nl-NL" dirty="0"/>
          </a:p>
          <a:p>
            <a:pPr>
              <a:lnSpc>
                <a:spcPct val="90000"/>
              </a:lnSpc>
            </a:pPr>
            <a:endParaRPr lang="en-GB" altLang="nl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BA2D0B-6E58-4F04-9C63-260FF03E3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335" y="3202543"/>
            <a:ext cx="5085101" cy="43469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F7ECF0-7DAA-462D-A66E-4BAD6858BA29}"/>
              </a:ext>
            </a:extLst>
          </p:cNvPr>
          <p:cNvSpPr txBox="1"/>
          <p:nvPr/>
        </p:nvSpPr>
        <p:spPr>
          <a:xfrm>
            <a:off x="9603601" y="2637003"/>
            <a:ext cx="4525598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nl-NL" sz="2500" dirty="0" err="1"/>
              <a:t>Kwaliteit</a:t>
            </a:r>
            <a:r>
              <a:rPr lang="en-GB" altLang="nl-NL" sz="2500" dirty="0"/>
              <a:t> van de </a:t>
            </a:r>
            <a:r>
              <a:rPr lang="en-GB" altLang="nl-NL" sz="2500" dirty="0" err="1"/>
              <a:t>bebouwing</a:t>
            </a:r>
            <a:endParaRPr lang="en-GB" altLang="nl-NL" sz="2500" dirty="0"/>
          </a:p>
          <a:p>
            <a:pPr marL="1268181" lvl="1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nl-NL" sz="2500" dirty="0" err="1"/>
              <a:t>Compactheid</a:t>
            </a:r>
            <a:endParaRPr lang="en-GB" altLang="nl-NL" sz="2500" dirty="0"/>
          </a:p>
          <a:p>
            <a:pPr marL="1268181" lvl="1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nl-NL" sz="2500" dirty="0" err="1"/>
              <a:t>Isolatiewaarde</a:t>
            </a:r>
            <a:endParaRPr lang="nl-NL" sz="25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BF579B-EEFD-47DD-AE55-9EAB336A9C92}"/>
              </a:ext>
            </a:extLst>
          </p:cNvPr>
          <p:cNvSpPr/>
          <p:nvPr/>
        </p:nvSpPr>
        <p:spPr>
          <a:xfrm>
            <a:off x="9747365" y="6531832"/>
            <a:ext cx="8128000" cy="11310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GB" altLang="nl-NL" sz="2500" dirty="0" err="1"/>
              <a:t>Koeling</a:t>
            </a:r>
            <a:r>
              <a:rPr lang="en-GB" altLang="nl-NL" sz="2500" dirty="0"/>
              <a:t> door </a:t>
            </a:r>
            <a:r>
              <a:rPr lang="en-GB" altLang="nl-NL" sz="2500" dirty="0" err="1"/>
              <a:t>verdamping</a:t>
            </a:r>
            <a:endParaRPr lang="en-GB" altLang="nl-NL" sz="2500" dirty="0"/>
          </a:p>
          <a:p>
            <a:pPr marL="1153881" lvl="1" indent="-34290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GB" altLang="nl-NL" sz="2500" dirty="0" err="1"/>
              <a:t>Oppervlaktewater</a:t>
            </a:r>
            <a:endParaRPr lang="en-GB" altLang="nl-NL" sz="2500" dirty="0"/>
          </a:p>
          <a:p>
            <a:pPr marL="1153881" lvl="1" indent="-34290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GB" altLang="nl-NL" sz="2500" dirty="0"/>
              <a:t>Groen</a:t>
            </a:r>
            <a:endParaRPr lang="nl-NL" sz="2500" dirty="0"/>
          </a:p>
        </p:txBody>
      </p:sp>
    </p:spTree>
    <p:extLst>
      <p:ext uri="{BB962C8B-B14F-4D97-AF65-F5344CB8AC3E}">
        <p14:creationId xmlns:p14="http://schemas.microsoft.com/office/powerpoint/2010/main" val="209044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6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76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6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76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6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76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6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76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6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76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6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76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6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76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6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876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62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762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046" y="272561"/>
            <a:ext cx="14759842" cy="1280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nl-NL" dirty="0"/>
              <a:t>Portiekflats 1976-2005 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11105125" y="10620672"/>
            <a:ext cx="863600" cy="249767"/>
          </a:xfrm>
        </p:spPr>
        <p:txBody>
          <a:bodyPr/>
          <a:lstStyle/>
          <a:p>
            <a:endParaRPr lang="en-GB" noProof="0" dirty="0"/>
          </a:p>
        </p:txBody>
      </p:sp>
      <p:pic>
        <p:nvPicPr>
          <p:cNvPr id="14" name="Picture 13" descr="ATG_each_year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8050" y="2145484"/>
            <a:ext cx="12513510" cy="527131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0493177" y="2701329"/>
            <a:ext cx="2951095" cy="2480929"/>
            <a:chOff x="5887071" y="4160593"/>
            <a:chExt cx="2213321" cy="1860697"/>
          </a:xfrm>
        </p:grpSpPr>
        <p:grpSp>
          <p:nvGrpSpPr>
            <p:cNvPr id="17" name="Group 16"/>
            <p:cNvGrpSpPr/>
            <p:nvPr/>
          </p:nvGrpSpPr>
          <p:grpSpPr>
            <a:xfrm>
              <a:off x="5887071" y="4160593"/>
              <a:ext cx="1997297" cy="1860697"/>
              <a:chOff x="4139952" y="1761770"/>
              <a:chExt cx="1944216" cy="1811245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4139952" y="1761770"/>
                <a:ext cx="1944216" cy="1811245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4257"/>
              </a:p>
            </p:txBody>
          </p:sp>
          <p:pic>
            <p:nvPicPr>
              <p:cNvPr id="21" name="Picture 6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4161218" y="1762183"/>
                <a:ext cx="1608893" cy="13115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6012160" y="5488657"/>
              <a:ext cx="208823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000000"/>
                  </a:solidFill>
                </a:rPr>
                <a:t>Apartment &lt; 1945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0337040" y="5598646"/>
            <a:ext cx="36352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297" indent="-114297"/>
            <a:r>
              <a:rPr lang="nl-NL" sz="1600" dirty="0">
                <a:solidFill>
                  <a:srgbClr val="000000"/>
                </a:solidFill>
              </a:rPr>
              <a:t>- Portiekflat, representatie van           256.000 woningen in Nederland; </a:t>
            </a:r>
          </a:p>
          <a:p>
            <a:pPr marL="114297" indent="-114297"/>
            <a:r>
              <a:rPr lang="nl-NL" sz="1600" dirty="0">
                <a:solidFill>
                  <a:srgbClr val="000000"/>
                </a:solidFill>
              </a:rPr>
              <a:t>- Vloeroppervlak: 59.0 m</a:t>
            </a:r>
            <a:r>
              <a:rPr lang="nl-NL" sz="1600" baseline="30000" dirty="0">
                <a:solidFill>
                  <a:srgbClr val="000000"/>
                </a:solidFill>
              </a:rPr>
              <a:t>2</a:t>
            </a:r>
            <a:r>
              <a:rPr lang="nl-NL" sz="1600" dirty="0">
                <a:solidFill>
                  <a:srgbClr val="000000"/>
                </a:solidFill>
              </a:rPr>
              <a:t>;</a:t>
            </a:r>
            <a:endParaRPr lang="en-GB" sz="1600" dirty="0">
              <a:solidFill>
                <a:srgbClr val="000000"/>
              </a:solidFill>
            </a:endParaRPr>
          </a:p>
          <a:p>
            <a:r>
              <a:rPr lang="nl-NL" sz="1600" dirty="0">
                <a:solidFill>
                  <a:srgbClr val="000000"/>
                </a:solidFill>
              </a:rPr>
              <a:t>- Gesloten geveloppervlak: 79.5 m</a:t>
            </a:r>
            <a:r>
              <a:rPr lang="nl-NL" sz="1600" baseline="30000" dirty="0">
                <a:solidFill>
                  <a:srgbClr val="000000"/>
                </a:solidFill>
              </a:rPr>
              <a:t>2</a:t>
            </a:r>
            <a:r>
              <a:rPr lang="nl-NL" sz="1600" dirty="0">
                <a:solidFill>
                  <a:srgbClr val="000000"/>
                </a:solidFill>
              </a:rPr>
              <a:t>;</a:t>
            </a:r>
            <a:endParaRPr lang="en-GB" sz="1600" dirty="0">
              <a:solidFill>
                <a:srgbClr val="000000"/>
              </a:solidFill>
            </a:endParaRPr>
          </a:p>
          <a:p>
            <a:r>
              <a:rPr lang="nl-NL" sz="1600" dirty="0">
                <a:solidFill>
                  <a:srgbClr val="000000"/>
                </a:solidFill>
              </a:rPr>
              <a:t>- Glas oppervlak: 16.4 m</a:t>
            </a:r>
            <a:r>
              <a:rPr lang="nl-NL" sz="1600" baseline="30000" dirty="0">
                <a:solidFill>
                  <a:srgbClr val="000000"/>
                </a:solidFill>
              </a:rPr>
              <a:t>2</a:t>
            </a:r>
            <a:r>
              <a:rPr lang="nl-NL" sz="1600" dirty="0">
                <a:solidFill>
                  <a:srgbClr val="000000"/>
                </a:solidFill>
              </a:rPr>
              <a:t>;</a:t>
            </a:r>
            <a:endParaRPr lang="en-GB" sz="1600" dirty="0">
              <a:solidFill>
                <a:srgbClr val="000000"/>
              </a:solidFill>
            </a:endParaRPr>
          </a:p>
          <a:p>
            <a:r>
              <a:rPr lang="nl-NL" sz="1600" dirty="0">
                <a:solidFill>
                  <a:srgbClr val="000000"/>
                </a:solidFill>
              </a:rPr>
              <a:t>- Rc-waarde dak: 0.22 m</a:t>
            </a:r>
            <a:r>
              <a:rPr lang="nl-NL" sz="1600" baseline="30000" dirty="0">
                <a:solidFill>
                  <a:srgbClr val="000000"/>
                </a:solidFill>
              </a:rPr>
              <a:t>2</a:t>
            </a:r>
            <a:r>
              <a:rPr lang="nl-NL" sz="1600" dirty="0">
                <a:solidFill>
                  <a:srgbClr val="000000"/>
                </a:solidFill>
              </a:rPr>
              <a:t>K/W;</a:t>
            </a:r>
            <a:endParaRPr lang="en-GB" sz="1600" dirty="0">
              <a:solidFill>
                <a:srgbClr val="000000"/>
              </a:solidFill>
            </a:endParaRPr>
          </a:p>
          <a:p>
            <a:r>
              <a:rPr lang="nl-NL" sz="1600" dirty="0">
                <a:solidFill>
                  <a:srgbClr val="000000"/>
                </a:solidFill>
              </a:rPr>
              <a:t>- Rc-waarde gevel: 0.19 m</a:t>
            </a:r>
            <a:r>
              <a:rPr lang="nl-NL" sz="1600" baseline="30000" dirty="0">
                <a:solidFill>
                  <a:srgbClr val="000000"/>
                </a:solidFill>
              </a:rPr>
              <a:t>2</a:t>
            </a:r>
            <a:r>
              <a:rPr lang="nl-NL" sz="1600" dirty="0">
                <a:solidFill>
                  <a:srgbClr val="000000"/>
                </a:solidFill>
              </a:rPr>
              <a:t>K/W;</a:t>
            </a:r>
            <a:endParaRPr lang="en-GB" sz="1600" dirty="0">
              <a:solidFill>
                <a:srgbClr val="000000"/>
              </a:solidFill>
            </a:endParaRPr>
          </a:p>
          <a:p>
            <a:r>
              <a:rPr lang="nl-NL" sz="1600" dirty="0">
                <a:solidFill>
                  <a:srgbClr val="000000"/>
                </a:solidFill>
              </a:rPr>
              <a:t>- U-waarde glas  Enkel: 5.2 W/m</a:t>
            </a:r>
            <a:r>
              <a:rPr lang="nl-NL" sz="1600" baseline="30000" dirty="0">
                <a:solidFill>
                  <a:srgbClr val="000000"/>
                </a:solidFill>
              </a:rPr>
              <a:t>2</a:t>
            </a:r>
            <a:r>
              <a:rPr lang="nl-NL" sz="1600" dirty="0">
                <a:solidFill>
                  <a:srgbClr val="000000"/>
                </a:solidFill>
              </a:rPr>
              <a:t>K</a:t>
            </a:r>
            <a:endParaRPr lang="en-GB" sz="1600" dirty="0">
              <a:solidFill>
                <a:srgbClr val="000000"/>
              </a:solidFill>
            </a:endParaRPr>
          </a:p>
          <a:p>
            <a:r>
              <a:rPr lang="nl-NL" sz="1600" dirty="0">
                <a:solidFill>
                  <a:srgbClr val="000000"/>
                </a:solidFill>
              </a:rPr>
              <a:t>                           Dubbel: 2.9 W/m</a:t>
            </a:r>
            <a:r>
              <a:rPr lang="nl-NL" sz="1600" baseline="30000" dirty="0">
                <a:solidFill>
                  <a:srgbClr val="000000"/>
                </a:solidFill>
              </a:rPr>
              <a:t>2</a:t>
            </a:r>
            <a:r>
              <a:rPr lang="nl-NL" sz="1600" dirty="0">
                <a:solidFill>
                  <a:srgbClr val="000000"/>
                </a:solidFill>
              </a:rPr>
              <a:t>K.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DFF3144E-9A03-4A7B-BE9F-5DF5E523F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220" y="8464607"/>
            <a:ext cx="12538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2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 dirty="0" err="1">
                <a:solidFill>
                  <a:schemeClr val="tx1"/>
                </a:solidFill>
              </a:rPr>
              <a:t>Bron:TU</a:t>
            </a:r>
            <a:r>
              <a:rPr lang="en-GB" altLang="nl-NL" sz="1600" dirty="0">
                <a:solidFill>
                  <a:schemeClr val="tx1"/>
                </a:solidFill>
              </a:rPr>
              <a:t>/e</a:t>
            </a:r>
          </a:p>
        </p:txBody>
      </p:sp>
    </p:spTree>
    <p:extLst>
      <p:ext uri="{BB962C8B-B14F-4D97-AF65-F5344CB8AC3E}">
        <p14:creationId xmlns:p14="http://schemas.microsoft.com/office/powerpoint/2010/main" val="4426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ate Placeholder 4">
            <a:extLst>
              <a:ext uri="{FF2B5EF4-FFF2-40B4-BE49-F238E27FC236}">
                <a16:creationId xmlns:a16="http://schemas.microsoft.com/office/drawing/2014/main" id="{93B66617-169F-4546-A66D-D97484B20B0F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11104827" y="10621433"/>
            <a:ext cx="863600" cy="24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990575" indent="-380990" eaLnBrk="0" hangingPunct="0">
              <a:spcBef>
                <a:spcPct val="20000"/>
              </a:spcBef>
              <a:buChar char="•"/>
              <a:defRPr sz="2133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523962" indent="-304792" eaLnBrk="0" hangingPunct="0">
              <a:spcBef>
                <a:spcPct val="20000"/>
              </a:spcBef>
              <a:buChar char="•"/>
              <a:defRPr sz="1867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2133547" indent="-304792" eaLnBrk="0" hangingPunct="0">
              <a:spcBef>
                <a:spcPct val="20000"/>
              </a:spcBef>
              <a:buChar char="•"/>
              <a:defRPr sz="16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743131" indent="-304792" eaLnBrk="0" hangingPunct="0">
              <a:spcBef>
                <a:spcPct val="20000"/>
              </a:spcBef>
              <a:buChar char="•"/>
              <a:defRPr sz="1333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3352716" indent="-304792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333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3962301" indent="-304792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333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4571886" indent="-304792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333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5181470" indent="-304792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333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71EAB6B-5FB8-4AA2-9218-8B78178ACAB6}" type="datetime1">
              <a:rPr lang="en-GB" altLang="nl-NL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25/06/2018</a:t>
            </a:fld>
            <a:endParaRPr lang="en-GB" altLang="nl-NL">
              <a:solidFill>
                <a:schemeClr val="bg1"/>
              </a:solidFill>
            </a:endParaRPr>
          </a:p>
        </p:txBody>
      </p:sp>
      <p:pic>
        <p:nvPicPr>
          <p:cNvPr id="64515" name="Picture 13" descr="Movie_allScenarios_ATG.gif">
            <a:extLst>
              <a:ext uri="{FF2B5EF4-FFF2-40B4-BE49-F238E27FC236}">
                <a16:creationId xmlns:a16="http://schemas.microsoft.com/office/drawing/2014/main" id="{DB9E476D-F808-45D5-AD91-AFBB34436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894" y="3937001"/>
            <a:ext cx="10160000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2174E78-473C-4F99-9493-246A2DD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979" y="233290"/>
            <a:ext cx="10697633" cy="122978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en-GB" dirty="0"/>
              <a:t>Het </a:t>
            </a:r>
            <a:r>
              <a:rPr lang="en-GB" dirty="0" err="1"/>
              <a:t>toekomstige</a:t>
            </a:r>
            <a:r>
              <a:rPr lang="en-GB" dirty="0"/>
              <a:t> </a:t>
            </a:r>
            <a:r>
              <a:rPr lang="en-GB" dirty="0" err="1"/>
              <a:t>binnenklimaat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D81C64-A3BE-4EBB-A178-4D90E6BEA09B}"/>
              </a:ext>
            </a:extLst>
          </p:cNvPr>
          <p:cNvSpPr/>
          <p:nvPr/>
        </p:nvSpPr>
        <p:spPr>
          <a:xfrm>
            <a:off x="2422261" y="2032000"/>
            <a:ext cx="11233151" cy="20617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3475" indent="-353475" algn="just">
              <a:buClr>
                <a:schemeClr val="accent6"/>
              </a:buClr>
              <a:buSzPct val="80000"/>
              <a:buFont typeface="Arial" pitchFamily="34" charset="0"/>
              <a:buChar char="►"/>
              <a:defRPr/>
            </a:pPr>
            <a:r>
              <a:rPr lang="en-GB" sz="2133" dirty="0" err="1">
                <a:cs typeface="Arial" charset="0"/>
              </a:rPr>
              <a:t>Simulatie</a:t>
            </a:r>
            <a:r>
              <a:rPr lang="en-GB" sz="2133" dirty="0">
                <a:cs typeface="Arial" charset="0"/>
              </a:rPr>
              <a:t> </a:t>
            </a:r>
            <a:r>
              <a:rPr lang="en-GB" sz="2133" dirty="0" err="1">
                <a:cs typeface="Arial" charset="0"/>
              </a:rPr>
              <a:t>voor</a:t>
            </a:r>
            <a:r>
              <a:rPr lang="en-GB" sz="2133" dirty="0">
                <a:cs typeface="Arial" charset="0"/>
              </a:rPr>
              <a:t> 75% van de </a:t>
            </a:r>
            <a:r>
              <a:rPr lang="en-GB" sz="2133" dirty="0" err="1">
                <a:cs typeface="Arial" charset="0"/>
              </a:rPr>
              <a:t>nederlandse</a:t>
            </a:r>
            <a:r>
              <a:rPr lang="en-GB" sz="2133" dirty="0">
                <a:cs typeface="Arial" charset="0"/>
              </a:rPr>
              <a:t> </a:t>
            </a:r>
            <a:r>
              <a:rPr lang="en-GB" sz="2133" dirty="0" err="1">
                <a:cs typeface="Arial" charset="0"/>
              </a:rPr>
              <a:t>huizenvoorraad</a:t>
            </a:r>
            <a:r>
              <a:rPr lang="en-GB" sz="2133" dirty="0">
                <a:cs typeface="Arial" charset="0"/>
              </a:rPr>
              <a:t> van de </a:t>
            </a:r>
            <a:r>
              <a:rPr lang="en-GB" sz="2133" dirty="0" err="1">
                <a:cs typeface="Arial" charset="0"/>
              </a:rPr>
              <a:t>binnentemperatuur</a:t>
            </a:r>
            <a:r>
              <a:rPr lang="en-GB" sz="2133" dirty="0">
                <a:cs typeface="Arial" charset="0"/>
              </a:rPr>
              <a:t>, </a:t>
            </a:r>
            <a:r>
              <a:rPr lang="en-GB" sz="2133" dirty="0" err="1">
                <a:cs typeface="Arial" charset="0"/>
              </a:rPr>
              <a:t>volgens</a:t>
            </a:r>
            <a:r>
              <a:rPr lang="en-GB" sz="2133" dirty="0">
                <a:cs typeface="Arial" charset="0"/>
              </a:rPr>
              <a:t> de KNMI06 scenario’s</a:t>
            </a:r>
          </a:p>
          <a:p>
            <a:pPr marL="353475" indent="-353475" algn="just">
              <a:buClr>
                <a:schemeClr val="accent6"/>
              </a:buClr>
              <a:buSzPct val="80000"/>
              <a:defRPr/>
            </a:pPr>
            <a:endParaRPr lang="en-GB" sz="2133" dirty="0">
              <a:cs typeface="Arial" charset="0"/>
            </a:endParaRPr>
          </a:p>
          <a:p>
            <a:pPr marL="353475" indent="-353475" algn="just">
              <a:buClr>
                <a:schemeClr val="accent6"/>
              </a:buClr>
              <a:buSzPct val="80000"/>
              <a:defRPr/>
            </a:pPr>
            <a:endParaRPr lang="en-GB" sz="2133" dirty="0">
              <a:cs typeface="Arial" charset="0"/>
            </a:endParaRPr>
          </a:p>
          <a:p>
            <a:pPr marL="353475" indent="-353475" algn="just">
              <a:buClr>
                <a:schemeClr val="accent6"/>
              </a:buClr>
              <a:buSzPct val="80000"/>
              <a:defRPr/>
            </a:pPr>
            <a:endParaRPr lang="en-GB" sz="2133" dirty="0">
              <a:cs typeface="Arial" charset="0"/>
            </a:endParaRPr>
          </a:p>
          <a:p>
            <a:pPr marL="353475" indent="-353475" algn="just">
              <a:buClr>
                <a:schemeClr val="accent6"/>
              </a:buClr>
              <a:buSzPct val="80000"/>
              <a:defRPr/>
            </a:pPr>
            <a:endParaRPr lang="en-GB" sz="2133" dirty="0">
              <a:cs typeface="Arial" charset="0"/>
            </a:endParaRPr>
          </a:p>
        </p:txBody>
      </p:sp>
      <p:sp>
        <p:nvSpPr>
          <p:cNvPr id="64518" name="TextBox 1">
            <a:extLst>
              <a:ext uri="{FF2B5EF4-FFF2-40B4-BE49-F238E27FC236}">
                <a16:creationId xmlns:a16="http://schemas.microsoft.com/office/drawing/2014/main" id="{411963B0-FDE5-4480-B313-0CF19A361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428" y="8633884"/>
            <a:ext cx="12538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2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solidFill>
                  <a:schemeClr val="tx1"/>
                </a:solidFill>
              </a:rPr>
              <a:t>Bron:TU/e</a:t>
            </a:r>
          </a:p>
        </p:txBody>
      </p:sp>
    </p:spTree>
    <p:extLst>
      <p:ext uri="{BB962C8B-B14F-4D97-AF65-F5344CB8AC3E}">
        <p14:creationId xmlns:p14="http://schemas.microsoft.com/office/powerpoint/2010/main" val="226366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C03C7576-2463-4EBF-8DA7-C287FF123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73" y="165503"/>
            <a:ext cx="14759842" cy="1280000"/>
          </a:xfrm>
        </p:spPr>
        <p:txBody>
          <a:bodyPr/>
          <a:lstStyle/>
          <a:p>
            <a:r>
              <a:rPr lang="en-GB" altLang="nl-NL" dirty="0" err="1"/>
              <a:t>Gevoeligheid</a:t>
            </a:r>
            <a:r>
              <a:rPr lang="en-GB" altLang="nl-NL" dirty="0"/>
              <a:t> </a:t>
            </a:r>
            <a:r>
              <a:rPr lang="en-GB" altLang="nl-NL" dirty="0" err="1"/>
              <a:t>woningen</a:t>
            </a:r>
            <a:endParaRPr lang="en-GB" altLang="nl-NL" dirty="0"/>
          </a:p>
        </p:txBody>
      </p:sp>
      <p:sp>
        <p:nvSpPr>
          <p:cNvPr id="65546" name="TextBox 10">
            <a:extLst>
              <a:ext uri="{FF2B5EF4-FFF2-40B4-BE49-F238E27FC236}">
                <a16:creationId xmlns:a16="http://schemas.microsoft.com/office/drawing/2014/main" id="{9817656A-2FE7-4BDC-A965-77B015C19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74" y="1231167"/>
            <a:ext cx="53607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2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2800" dirty="0" err="1">
                <a:solidFill>
                  <a:srgbClr val="002060"/>
                </a:solidFill>
              </a:rPr>
              <a:t>Rijtjeswoning</a:t>
            </a:r>
            <a:r>
              <a:rPr lang="en-GB" altLang="nl-NL" sz="2800" dirty="0">
                <a:solidFill>
                  <a:srgbClr val="002060"/>
                </a:solidFill>
              </a:rPr>
              <a:t>, </a:t>
            </a:r>
            <a:r>
              <a:rPr lang="en-GB" altLang="nl-NL" sz="2800" dirty="0" err="1">
                <a:solidFill>
                  <a:srgbClr val="002060"/>
                </a:solidFill>
              </a:rPr>
              <a:t>begane</a:t>
            </a:r>
            <a:r>
              <a:rPr lang="en-GB" altLang="nl-NL" sz="2800" dirty="0">
                <a:solidFill>
                  <a:srgbClr val="002060"/>
                </a:solidFill>
              </a:rPr>
              <a:t> </a:t>
            </a:r>
            <a:r>
              <a:rPr lang="en-GB" altLang="nl-NL" sz="2800" dirty="0" err="1">
                <a:solidFill>
                  <a:srgbClr val="002060"/>
                </a:solidFill>
              </a:rPr>
              <a:t>grond</a:t>
            </a:r>
            <a:endParaRPr lang="en-GB" altLang="nl-NL" sz="2800" dirty="0">
              <a:solidFill>
                <a:srgbClr val="002060"/>
              </a:solidFill>
            </a:endParaRPr>
          </a:p>
        </p:txBody>
      </p:sp>
      <p:sp>
        <p:nvSpPr>
          <p:cNvPr id="65547" name="TextBox 11">
            <a:extLst>
              <a:ext uri="{FF2B5EF4-FFF2-40B4-BE49-F238E27FC236}">
                <a16:creationId xmlns:a16="http://schemas.microsoft.com/office/drawing/2014/main" id="{5D5E5228-67E4-44B2-8590-0CD22DDFE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73" y="8582179"/>
            <a:ext cx="40034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2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solidFill>
                  <a:srgbClr val="002060"/>
                </a:solidFill>
              </a:rPr>
              <a:t>Bron: TU/e (T. van Hoof et al., 2015)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607A1C4-0706-420E-9A87-DBB1EC357C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1365029"/>
              </p:ext>
            </p:extLst>
          </p:nvPr>
        </p:nvGraphicFramePr>
        <p:xfrm>
          <a:off x="748874" y="3860800"/>
          <a:ext cx="5492270" cy="417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784D4C6-7302-4346-AD19-31B946FAB0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4038134"/>
              </p:ext>
            </p:extLst>
          </p:nvPr>
        </p:nvGraphicFramePr>
        <p:xfrm>
          <a:off x="7528992" y="-53577"/>
          <a:ext cx="8154188" cy="826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5541" name="TextBox 1">
            <a:extLst>
              <a:ext uri="{FF2B5EF4-FFF2-40B4-BE49-F238E27FC236}">
                <a16:creationId xmlns:a16="http://schemas.microsoft.com/office/drawing/2014/main" id="{D6D3CD95-0863-4E72-B997-43C7FD69C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0374" y="1141363"/>
            <a:ext cx="48360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2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rgbClr val="003D7D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2800" dirty="0">
                <a:solidFill>
                  <a:srgbClr val="002060"/>
                </a:solidFill>
              </a:rPr>
              <a:t>Flat, </a:t>
            </a:r>
            <a:r>
              <a:rPr lang="en-GB" altLang="nl-NL" sz="2800" dirty="0" err="1">
                <a:solidFill>
                  <a:srgbClr val="002060"/>
                </a:solidFill>
              </a:rPr>
              <a:t>huiskamer</a:t>
            </a:r>
            <a:endParaRPr lang="en-GB" altLang="nl-NL" sz="280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1CBFC-C5D3-4E1A-BD07-2B7BED53454A}"/>
              </a:ext>
            </a:extLst>
          </p:cNvPr>
          <p:cNvSpPr txBox="1"/>
          <p:nvPr/>
        </p:nvSpPr>
        <p:spPr>
          <a:xfrm>
            <a:off x="748874" y="3605496"/>
            <a:ext cx="4563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oververhittingsuren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E5B79F-A214-41A9-9A02-CA3DBB32CBCA}"/>
              </a:ext>
            </a:extLst>
          </p:cNvPr>
          <p:cNvSpPr txBox="1"/>
          <p:nvPr/>
        </p:nvSpPr>
        <p:spPr>
          <a:xfrm rot="16200000">
            <a:off x="5538549" y="4418111"/>
            <a:ext cx="4563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oververhittingsuren</a:t>
            </a:r>
          </a:p>
        </p:txBody>
      </p:sp>
    </p:spTree>
    <p:extLst>
      <p:ext uri="{BB962C8B-B14F-4D97-AF65-F5344CB8AC3E}">
        <p14:creationId xmlns:p14="http://schemas.microsoft.com/office/powerpoint/2010/main" val="402038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E50DA-9DA4-4926-A077-05CBEB219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315" y="2071448"/>
            <a:ext cx="4426326" cy="707771"/>
          </a:xfrm>
        </p:spPr>
        <p:txBody>
          <a:bodyPr/>
          <a:lstStyle/>
          <a:p>
            <a:r>
              <a:rPr lang="nl-NL" dirty="0"/>
              <a:t>Aardgasvrij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993202-7073-445C-AAA4-FBBFF88D5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Hittestress in gebouwen</a:t>
            </a:r>
            <a:endParaRPr lang="nl-NL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448337E-F2B5-40DB-8EB6-3119D27253AC}"/>
              </a:ext>
            </a:extLst>
          </p:cNvPr>
          <p:cNvSpPr txBox="1">
            <a:spLocks/>
          </p:cNvSpPr>
          <p:nvPr/>
        </p:nvSpPr>
        <p:spPr>
          <a:xfrm>
            <a:off x="752315" y="4433782"/>
            <a:ext cx="4426326" cy="7077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812810" rtl="0" eaLnBrk="1" latinLnBrk="0" hangingPunct="1">
              <a:spcBef>
                <a:spcPct val="0"/>
              </a:spcBef>
              <a:buNone/>
              <a:defRPr sz="4089" b="0" kern="1200" cap="all" spc="0" baseline="0">
                <a:solidFill>
                  <a:schemeClr val="tx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nl-NL" dirty="0"/>
              <a:t>KLIMAATWET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DC4259-3783-4BFE-8941-41BCA9A1D3BC}"/>
              </a:ext>
            </a:extLst>
          </p:cNvPr>
          <p:cNvSpPr txBox="1">
            <a:spLocks/>
          </p:cNvSpPr>
          <p:nvPr/>
        </p:nvSpPr>
        <p:spPr>
          <a:xfrm>
            <a:off x="752315" y="6825277"/>
            <a:ext cx="5848726" cy="7077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812810" rtl="0" eaLnBrk="1" latinLnBrk="0" hangingPunct="1">
              <a:spcBef>
                <a:spcPct val="0"/>
              </a:spcBef>
              <a:buNone/>
              <a:defRPr sz="4089" b="0" kern="1200" cap="all" spc="0" baseline="0">
                <a:solidFill>
                  <a:schemeClr val="tx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nl-NL" dirty="0"/>
              <a:t>ENERGIETRANSITIE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6DC1833-7219-470D-9D02-B5DF7CA89C84}"/>
              </a:ext>
            </a:extLst>
          </p:cNvPr>
          <p:cNvSpPr txBox="1">
            <a:spLocks/>
          </p:cNvSpPr>
          <p:nvPr/>
        </p:nvSpPr>
        <p:spPr>
          <a:xfrm>
            <a:off x="6652623" y="4459381"/>
            <a:ext cx="4426326" cy="7077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812810" rtl="0" eaLnBrk="1" latinLnBrk="0" hangingPunct="1">
              <a:spcBef>
                <a:spcPct val="0"/>
              </a:spcBef>
              <a:buNone/>
              <a:defRPr sz="4089" b="0" kern="1200" cap="all" spc="0" baseline="0">
                <a:solidFill>
                  <a:schemeClr val="tx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nl-NL" dirty="0"/>
              <a:t>Besparen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E311C30-355E-4836-923B-6339F21135C8}"/>
              </a:ext>
            </a:extLst>
          </p:cNvPr>
          <p:cNvSpPr txBox="1">
            <a:spLocks/>
          </p:cNvSpPr>
          <p:nvPr/>
        </p:nvSpPr>
        <p:spPr>
          <a:xfrm>
            <a:off x="12251117" y="4459381"/>
            <a:ext cx="4426326" cy="7077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812810" rtl="0" eaLnBrk="1" latinLnBrk="0" hangingPunct="1">
              <a:spcBef>
                <a:spcPct val="0"/>
              </a:spcBef>
              <a:buNone/>
              <a:defRPr sz="4089" b="0" kern="1200" cap="all" spc="0" baseline="0">
                <a:solidFill>
                  <a:schemeClr val="tx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nl-NL" dirty="0"/>
              <a:t>ISOLEREN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FF77B8-4F92-4D7B-B3BB-C65E9873921D}"/>
              </a:ext>
            </a:extLst>
          </p:cNvPr>
          <p:cNvCxnSpPr/>
          <p:nvPr/>
        </p:nvCxnSpPr>
        <p:spPr>
          <a:xfrm>
            <a:off x="10058400" y="4787667"/>
            <a:ext cx="181428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4CD0672-650D-4078-807B-F696AE7A4963}"/>
              </a:ext>
            </a:extLst>
          </p:cNvPr>
          <p:cNvCxnSpPr/>
          <p:nvPr/>
        </p:nvCxnSpPr>
        <p:spPr>
          <a:xfrm>
            <a:off x="4978400" y="2779219"/>
            <a:ext cx="2278743" cy="15024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6CCCAB5-3C3A-4F15-8F0E-DFEE2FCA7569}"/>
              </a:ext>
            </a:extLst>
          </p:cNvPr>
          <p:cNvCxnSpPr/>
          <p:nvPr/>
        </p:nvCxnSpPr>
        <p:spPr>
          <a:xfrm>
            <a:off x="4978400" y="4787667"/>
            <a:ext cx="124822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8A35D4F-D43B-426F-9509-04B77D969606}"/>
              </a:ext>
            </a:extLst>
          </p:cNvPr>
          <p:cNvCxnSpPr/>
          <p:nvPr/>
        </p:nvCxnSpPr>
        <p:spPr>
          <a:xfrm flipV="1">
            <a:off x="6117771" y="5167152"/>
            <a:ext cx="1139372" cy="13352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88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CBF78-875D-4B1A-80F9-5EB9A5308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082" y="3697024"/>
            <a:ext cx="14759842" cy="1280000"/>
          </a:xfrm>
        </p:spPr>
        <p:txBody>
          <a:bodyPr/>
          <a:lstStyle/>
          <a:p>
            <a:r>
              <a:rPr lang="nl-NL" dirty="0"/>
              <a:t>Dus: Isoleren en………..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53155-24A7-4BC8-889B-C609A5083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Hittestress in gebouwen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685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NO">
  <a:themeElements>
    <a:clrScheme name="Custom 5">
      <a:dk1>
        <a:sysClr val="windowText" lastClr="000000"/>
      </a:dk1>
      <a:lt1>
        <a:sysClr val="window" lastClr="FFFFFF"/>
      </a:lt1>
      <a:dk2>
        <a:srgbClr val="639EC9"/>
      </a:dk2>
      <a:lt2>
        <a:srgbClr val="9C9C9E"/>
      </a:lt2>
      <a:accent1>
        <a:srgbClr val="ED8000"/>
      </a:accent1>
      <a:accent2>
        <a:srgbClr val="941216"/>
      </a:accent2>
      <a:accent3>
        <a:srgbClr val="FFCB00"/>
      </a:accent3>
      <a:accent4>
        <a:srgbClr val="649EC9"/>
      </a:accent4>
      <a:accent5>
        <a:srgbClr val="D6277A"/>
      </a:accent5>
      <a:accent6>
        <a:srgbClr val="93A800"/>
      </a:accent6>
      <a:hlink>
        <a:srgbClr val="FFFFFF"/>
      </a:hlink>
      <a:folHlink>
        <a:srgbClr val="FFFFFF"/>
      </a:folHlink>
    </a:clrScheme>
    <a:fontScheme name="Aangepast 1">
      <a:majorFont>
        <a:latin typeface="Franklin Gothic Heavy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NO_16_9.potm" id="{039C284E-0793-43B2-9DA5-BC1DD4E815FC}" vid="{1A7D9927-6C8A-4332-94EE-E9A2DD9C9060}"/>
    </a:ext>
  </a:extLst>
</a:theme>
</file>

<file path=ppt/theme/theme2.xml><?xml version="1.0" encoding="utf-8"?>
<a:theme xmlns:a="http://schemas.openxmlformats.org/drawingml/2006/main" name="1_TNO">
  <a:themeElements>
    <a:clrScheme name="Aangepast 2">
      <a:dk1>
        <a:sysClr val="windowText" lastClr="000000"/>
      </a:dk1>
      <a:lt1>
        <a:sysClr val="window" lastClr="FFFFFF"/>
      </a:lt1>
      <a:dk2>
        <a:srgbClr val="71A4C3"/>
      </a:dk2>
      <a:lt2>
        <a:srgbClr val="9C9C9C"/>
      </a:lt2>
      <a:accent1>
        <a:srgbClr val="ED8000"/>
      </a:accent1>
      <a:accent2>
        <a:srgbClr val="CB1325"/>
      </a:accent2>
      <a:accent3>
        <a:srgbClr val="FFCB00"/>
      </a:accent3>
      <a:accent4>
        <a:srgbClr val="649EC9"/>
      </a:accent4>
      <a:accent5>
        <a:srgbClr val="D6277A"/>
      </a:accent5>
      <a:accent6>
        <a:srgbClr val="93A800"/>
      </a:accent6>
      <a:hlink>
        <a:srgbClr val="71A4C3"/>
      </a:hlink>
      <a:folHlink>
        <a:srgbClr val="71A4C3"/>
      </a:folHlink>
    </a:clrScheme>
    <a:fontScheme name="TN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12591</TotalTime>
  <Words>633</Words>
  <Application>Microsoft Office PowerPoint</Application>
  <PresentationFormat>Aangepast</PresentationFormat>
  <Paragraphs>155</Paragraphs>
  <Slides>24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24</vt:i4>
      </vt:variant>
    </vt:vector>
  </HeadingPairs>
  <TitlesOfParts>
    <vt:vector size="35" baseType="lpstr">
      <vt:lpstr>ＭＳ Ｐゴシック</vt:lpstr>
      <vt:lpstr>Arial</vt:lpstr>
      <vt:lpstr>Arial Black</vt:lpstr>
      <vt:lpstr>Calibri</vt:lpstr>
      <vt:lpstr>Courier New</vt:lpstr>
      <vt:lpstr>Franklin Gothic Book</vt:lpstr>
      <vt:lpstr>Franklin Gothic Heavy</vt:lpstr>
      <vt:lpstr>Verdana</vt:lpstr>
      <vt:lpstr>Wingdings</vt:lpstr>
      <vt:lpstr>TNO</vt:lpstr>
      <vt:lpstr>1_TNO</vt:lpstr>
      <vt:lpstr>PowerPoint-presentatie</vt:lpstr>
      <vt:lpstr>Hittestress in het huis van een bejaarde, 2010</vt:lpstr>
      <vt:lpstr>Hittebelasting van een bejaarde</vt:lpstr>
      <vt:lpstr>Hitte: stedelijke beinvloedingsfactoren</vt:lpstr>
      <vt:lpstr>Portiekflats 1976-2005 </vt:lpstr>
      <vt:lpstr>Het toekomstige binnenklimaat</vt:lpstr>
      <vt:lpstr>Gevoeligheid woningen</vt:lpstr>
      <vt:lpstr>Aardgasvrij</vt:lpstr>
      <vt:lpstr>Dus: Isoleren en………..</vt:lpstr>
      <vt:lpstr>Adaptatie maatregelen hitte</vt:lpstr>
      <vt:lpstr>Groene daken zijn weinig effectief</vt:lpstr>
      <vt:lpstr>Bomen in de straat koelen wel</vt:lpstr>
      <vt:lpstr>Zonwering is erg effectief</vt:lpstr>
      <vt:lpstr>Albedo: reflectie van oppervlakken</vt:lpstr>
      <vt:lpstr>Water as a coolant of cities (in general) and Buildings (more specifically)</vt:lpstr>
      <vt:lpstr>Energy balance</vt:lpstr>
      <vt:lpstr>PowerPoint-presentatie</vt:lpstr>
      <vt:lpstr>PowerPoint-presentatie</vt:lpstr>
      <vt:lpstr>PowerPoint-presentatie</vt:lpstr>
      <vt:lpstr>PowerPoint-presentatie</vt:lpstr>
      <vt:lpstr>► a.solcerova@hva.nl</vt:lpstr>
      <vt:lpstr>De meeste adaptatie maatregelen kunnen worden uitgevoerd samen met renovatie en onderhoud in een stad</vt:lpstr>
      <vt:lpstr>Klimaatbestendigheid gaat over: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Michiel Stax</dc:creator>
  <cp:lastModifiedBy>1931 1931</cp:lastModifiedBy>
  <cp:revision>682</cp:revision>
  <cp:lastPrinted>2018-05-23T15:08:30Z</cp:lastPrinted>
  <dcterms:created xsi:type="dcterms:W3CDTF">2014-06-06T07:25:06Z</dcterms:created>
  <dcterms:modified xsi:type="dcterms:W3CDTF">2018-06-25T13:07:45Z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TNO_169</vt:lpwstr>
  </property>
</Properties>
</file>