
<file path=[Content_Types].xml><?xml version="1.0" encoding="utf-8"?>
<Types xmlns="http://schemas.openxmlformats.org/package/2006/content-types">
  <Default Extension="tmp" ContentType="image/x-emf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0" r:id="rId3"/>
    <p:sldId id="262" r:id="rId4"/>
    <p:sldId id="261" r:id="rId5"/>
    <p:sldId id="259" r:id="rId6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40" userDrawn="1">
          <p15:clr>
            <a:srgbClr val="A4A3A4"/>
          </p15:clr>
        </p15:guide>
        <p15:guide id="2" pos="1054" userDrawn="1">
          <p15:clr>
            <a:srgbClr val="A4A3A4"/>
          </p15:clr>
        </p15:guide>
        <p15:guide id="3" pos="1213" userDrawn="1">
          <p15:clr>
            <a:srgbClr val="A4A3A4"/>
          </p15:clr>
        </p15:guide>
        <p15:guide id="4" pos="1927" userDrawn="1">
          <p15:clr>
            <a:srgbClr val="A4A3A4"/>
          </p15:clr>
        </p15:guide>
        <p15:guide id="5" pos="2086" userDrawn="1">
          <p15:clr>
            <a:srgbClr val="A4A3A4"/>
          </p15:clr>
        </p15:guide>
        <p15:guide id="6" pos="2800" userDrawn="1">
          <p15:clr>
            <a:srgbClr val="A4A3A4"/>
          </p15:clr>
        </p15:guide>
        <p15:guide id="7" pos="2959" userDrawn="1">
          <p15:clr>
            <a:srgbClr val="A4A3A4"/>
          </p15:clr>
        </p15:guide>
        <p15:guide id="8" pos="3673" userDrawn="1">
          <p15:clr>
            <a:srgbClr val="A4A3A4"/>
          </p15:clr>
        </p15:guide>
        <p15:guide id="9" pos="3832" userDrawn="1">
          <p15:clr>
            <a:srgbClr val="A4A3A4"/>
          </p15:clr>
        </p15:guide>
        <p15:guide id="10" pos="4546" userDrawn="1">
          <p15:clr>
            <a:srgbClr val="A4A3A4"/>
          </p15:clr>
        </p15:guide>
        <p15:guide id="11" pos="4705" userDrawn="1">
          <p15:clr>
            <a:srgbClr val="A4A3A4"/>
          </p15:clr>
        </p15:guide>
        <p15:guide id="12" pos="5419" userDrawn="1">
          <p15:clr>
            <a:srgbClr val="A4A3A4"/>
          </p15:clr>
        </p15:guide>
        <p15:guide id="13" orient="horz" pos="634" userDrawn="1">
          <p15:clr>
            <a:srgbClr val="A4A3A4"/>
          </p15:clr>
        </p15:guide>
        <p15:guide id="14" orient="horz" pos="1644" userDrawn="1">
          <p15:clr>
            <a:srgbClr val="A4A3A4"/>
          </p15:clr>
        </p15:guide>
        <p15:guide id="15" orient="horz" pos="1802" userDrawn="1">
          <p15:clr>
            <a:srgbClr val="A4A3A4"/>
          </p15:clr>
        </p15:guide>
        <p15:guide id="16" orient="horz" pos="2811" userDrawn="1">
          <p15:clr>
            <a:srgbClr val="A4A3A4"/>
          </p15:clr>
        </p15:guide>
        <p15:guide id="17" orient="horz" pos="2970" userDrawn="1">
          <p15:clr>
            <a:srgbClr val="A4A3A4"/>
          </p15:clr>
        </p15:guide>
        <p15:guide id="18" orient="horz" pos="3476" userDrawn="1">
          <p15:clr>
            <a:srgbClr val="A4A3A4"/>
          </p15:clr>
        </p15:guide>
        <p15:guide id="19" orient="horz" pos="39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8E8414-204F-4357-9501-C42946026568}" v="900" dt="2018-06-24T19:48:27.6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>
        <p:guide pos="340"/>
        <p:guide pos="1054"/>
        <p:guide pos="1213"/>
        <p:guide pos="1927"/>
        <p:guide pos="2086"/>
        <p:guide pos="2800"/>
        <p:guide pos="2959"/>
        <p:guide pos="3673"/>
        <p:guide pos="3832"/>
        <p:guide pos="4546"/>
        <p:guide pos="4705"/>
        <p:guide pos="5419"/>
        <p:guide orient="horz" pos="634"/>
        <p:guide orient="horz" pos="1644"/>
        <p:guide orient="horz" pos="1802"/>
        <p:guide orient="horz" pos="2811"/>
        <p:guide orient="horz" pos="2970"/>
        <p:guide orient="horz" pos="3476"/>
        <p:guide orient="horz" pos="397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66" d="100"/>
          <a:sy n="66" d="100"/>
        </p:scale>
        <p:origin x="-4248" y="-10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39999" y="8535600"/>
            <a:ext cx="5778891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/>
            </a:lvl1pPr>
          </a:lstStyle>
          <a:p>
            <a:r>
              <a:rPr lang="nl-NL" sz="700" dirty="0"/>
              <a:t>Titel: Intermezzo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0000" y="8679600"/>
            <a:ext cx="5238890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200"/>
            </a:lvl1pPr>
          </a:lstStyle>
          <a:p>
            <a:pPr algn="l"/>
            <a:r>
              <a:rPr lang="nl-NL" sz="700" dirty="0"/>
              <a:t>Datum: 22 juni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39999" y="8823780"/>
            <a:ext cx="5778891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/>
            </a:lvl1pPr>
          </a:lstStyle>
          <a:p>
            <a:endParaRPr lang="nl-NL" sz="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78890" y="8679600"/>
            <a:ext cx="540000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200"/>
            </a:lvl1pPr>
          </a:lstStyle>
          <a:p>
            <a:fld id="{FC83C17D-ADA0-48C8-B540-397E0E6257D4}" type="slidenum">
              <a:rPr lang="nl-NL" sz="900" smtClean="0"/>
              <a:t>‹#›</a:t>
            </a:fld>
            <a:endParaRPr lang="nl-NL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890" y="244800"/>
            <a:ext cx="2628000" cy="27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8574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9999" y="9900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39998" y="4638607"/>
            <a:ext cx="5778891" cy="366416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2" name="Header Placeholder 1"/>
          <p:cNvSpPr>
            <a:spLocks noGrp="1"/>
          </p:cNvSpPr>
          <p:nvPr>
            <p:ph type="hdr" sz="quarter"/>
          </p:nvPr>
        </p:nvSpPr>
        <p:spPr>
          <a:xfrm>
            <a:off x="539999" y="8535600"/>
            <a:ext cx="5778891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/>
            </a:lvl1pPr>
          </a:lstStyle>
          <a:p>
            <a:r>
              <a:rPr lang="nl-NL" sz="700" dirty="0"/>
              <a:t>Titel: Intermezzo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0000" y="8679600"/>
            <a:ext cx="5238890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200"/>
            </a:lvl1pPr>
          </a:lstStyle>
          <a:p>
            <a:pPr algn="l"/>
            <a:r>
              <a:rPr lang="nl-NL" sz="700" dirty="0"/>
              <a:t>Datum: 22 juni 2018</a:t>
            </a: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539999" y="8823780"/>
            <a:ext cx="5778891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/>
            </a:lvl1pPr>
          </a:lstStyle>
          <a:p>
            <a:endParaRPr lang="nl-NL" sz="700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778890" y="8679600"/>
            <a:ext cx="540000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200"/>
            </a:lvl1pPr>
          </a:lstStyle>
          <a:p>
            <a:fld id="{FC83C17D-ADA0-48C8-B540-397E0E6257D4}" type="slidenum">
              <a:rPr lang="nl-NL" sz="900" smtClean="0"/>
              <a:t>‹#›</a:t>
            </a:fld>
            <a:endParaRPr lang="nl-NL" sz="9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890" y="244800"/>
            <a:ext cx="2628000" cy="27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90696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180000" indent="-1800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360000" indent="-1800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40000" indent="-1800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720000" indent="-1800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900000" indent="-1800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ltGray">
          <a:xfrm>
            <a:off x="0" y="1800000"/>
            <a:ext cx="9144000" cy="50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2277398"/>
            <a:ext cx="8064000" cy="526298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spcAft>
                <a:spcPts val="300"/>
              </a:spcAft>
              <a:defRPr sz="3800" b="1" cap="all" baseline="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999" y="2855594"/>
            <a:ext cx="6676776" cy="72019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nl-NL" dirty="0"/>
          </a:p>
        </p:txBody>
      </p:sp>
      <p:cxnSp>
        <p:nvCxnSpPr>
          <p:cNvPr id="10" name="Diagonal Line 2"/>
          <p:cNvCxnSpPr/>
          <p:nvPr userDrawn="1"/>
        </p:nvCxnSpPr>
        <p:spPr bwMode="white">
          <a:xfrm flipH="1">
            <a:off x="5095875" y="2898648"/>
            <a:ext cx="4057270" cy="3959352"/>
          </a:xfrm>
          <a:prstGeom prst="line">
            <a:avLst/>
          </a:prstGeom>
          <a:ln w="9525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Diagonal Line 1"/>
          <p:cNvCxnSpPr/>
          <p:nvPr userDrawn="1"/>
        </p:nvCxnSpPr>
        <p:spPr bwMode="white">
          <a:xfrm flipH="1">
            <a:off x="6794500" y="4445793"/>
            <a:ext cx="2349501" cy="2412207"/>
          </a:xfrm>
          <a:prstGeom prst="line">
            <a:avLst/>
          </a:prstGeom>
          <a:ln w="9525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Horizontal Line"/>
          <p:cNvCxnSpPr/>
          <p:nvPr userDrawn="1"/>
        </p:nvCxnSpPr>
        <p:spPr bwMode="white">
          <a:xfrm flipH="1">
            <a:off x="1" y="6015323"/>
            <a:ext cx="9144000" cy="0"/>
          </a:xfrm>
          <a:prstGeom prst="line">
            <a:avLst/>
          </a:prstGeom>
          <a:ln w="9525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9750" y="3759558"/>
            <a:ext cx="6677025" cy="276999"/>
          </a:xfrm>
        </p:spPr>
        <p:txBody>
          <a:bodyPr>
            <a:noAutofit/>
          </a:bodyPr>
          <a:lstStyle>
            <a:lvl1pPr algn="l">
              <a:defRPr sz="1600">
                <a:solidFill>
                  <a:schemeClr val="accent2"/>
                </a:solidFill>
              </a:defRPr>
            </a:lvl1pPr>
          </a:lstStyle>
          <a:p>
            <a:fld id="{548A52B9-D91E-41DB-9BEE-856ED9C57045}" type="datetimeFigureOut">
              <a:rPr lang="nl-NL" smtClean="0"/>
              <a:pPr/>
              <a:t>24-6-2018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751" y="6408000"/>
            <a:ext cx="3905250" cy="13849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1CACA2-8807-444A-80EF-366DD6953B54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sLogo">
            <a:extLst>
              <a:ext uri="{FF2B5EF4-FFF2-40B4-BE49-F238E27FC236}">
                <a16:creationId xmlns:a16="http://schemas.microsoft.com/office/drawing/2014/main" id="{6A01F5A3-71A8-4E9F-9A64-640BC5629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00" y="396000"/>
            <a:ext cx="3420000" cy="36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/>
              <a:t>24-6-2018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539750" y="5614663"/>
            <a:ext cx="8062913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kicker or ‘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’. Delete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required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209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3300" y="1006475"/>
            <a:ext cx="2519363" cy="45116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 baseline="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/>
              <a:t>24-6-2018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39750" y="950208"/>
            <a:ext cx="5291140" cy="498598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539749" y="2358001"/>
            <a:ext cx="5291139" cy="3160149"/>
          </a:xfrm>
        </p:spPr>
        <p:txBody>
          <a:bodyPr/>
          <a:lstStyle/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1477756"/>
            <a:ext cx="5291139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5pPr>
              <a:defRPr/>
            </a:lvl5pPr>
          </a:lstStyle>
          <a:p>
            <a:pPr lvl="0"/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 bwMode="ltGray">
          <a:xfrm>
            <a:off x="539750" y="5614663"/>
            <a:ext cx="8062913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kicker or ‘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’. Delete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required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9763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/>
              <a:t>24-6-2018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39750" y="950208"/>
            <a:ext cx="5291140" cy="498598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539749" y="2358001"/>
            <a:ext cx="5291139" cy="3160150"/>
          </a:xfrm>
        </p:spPr>
        <p:txBody>
          <a:bodyPr/>
          <a:lstStyle/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grpSp>
        <p:nvGrpSpPr>
          <p:cNvPr id="2" name="Group 1"/>
          <p:cNvGrpSpPr/>
          <p:nvPr userDrawn="1"/>
        </p:nvGrpSpPr>
        <p:grpSpPr bwMode="ltGray">
          <a:xfrm>
            <a:off x="6083300" y="2102136"/>
            <a:ext cx="2520000" cy="360000"/>
            <a:chOff x="6083300" y="2351692"/>
            <a:chExt cx="2520000" cy="360000"/>
          </a:xfrm>
        </p:grpSpPr>
        <p:sp>
          <p:nvSpPr>
            <p:cNvPr id="11" name="Snip Single Corner Rectangle 10"/>
            <p:cNvSpPr/>
            <p:nvPr userDrawn="1"/>
          </p:nvSpPr>
          <p:spPr bwMode="ltGray">
            <a:xfrm flipH="1">
              <a:off x="6083300" y="2351692"/>
              <a:ext cx="2520000" cy="360000"/>
            </a:xfrm>
            <a:prstGeom prst="snip1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ight Triangle 11"/>
            <p:cNvSpPr/>
            <p:nvPr userDrawn="1"/>
          </p:nvSpPr>
          <p:spPr bwMode="ltGray">
            <a:xfrm flipH="1">
              <a:off x="6083300" y="2351692"/>
              <a:ext cx="180000" cy="180000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 bwMode="ltGray">
          <a:xfrm>
            <a:off x="6083300" y="2360294"/>
            <a:ext cx="2520000" cy="716707"/>
          </a:xfrm>
          <a:solidFill>
            <a:schemeClr val="accent1"/>
          </a:solidFill>
        </p:spPr>
        <p:txBody>
          <a:bodyPr lIns="216000" rIns="216000" bIns="216000">
            <a:spAutoFit/>
          </a:bodyPr>
          <a:lstStyle>
            <a:lvl1pPr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1477756"/>
            <a:ext cx="5291139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5pPr>
              <a:defRPr/>
            </a:lvl5pPr>
          </a:lstStyle>
          <a:p>
            <a:pPr lvl="0"/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6" hasCustomPrompt="1"/>
          </p:nvPr>
        </p:nvSpPr>
        <p:spPr bwMode="ltGray">
          <a:xfrm>
            <a:off x="539750" y="5614663"/>
            <a:ext cx="8062913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kicker or ‘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’. Delete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required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7388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1526" y="1006475"/>
            <a:ext cx="5291138" cy="45116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 baseline="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/>
              <a:t>24-6-2018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39750" y="950208"/>
            <a:ext cx="2519364" cy="99719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539750" y="2868998"/>
            <a:ext cx="2519364" cy="2649152"/>
          </a:xfrm>
        </p:spPr>
        <p:txBody>
          <a:bodyPr/>
          <a:lstStyle/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1988296"/>
            <a:ext cx="2519365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5pPr>
              <a:defRPr/>
            </a:lvl5pPr>
          </a:lstStyle>
          <a:p>
            <a:pPr lvl="0"/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 bwMode="ltGray">
          <a:xfrm>
            <a:off x="539750" y="5614663"/>
            <a:ext cx="8062913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kicker or ‘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’. Delete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required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2478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3142801"/>
            <a:ext cx="2519364" cy="23753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 baseline="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/>
              <a:t>24-6-2018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539750" y="2358000"/>
            <a:ext cx="8062913" cy="729430"/>
          </a:xfrm>
        </p:spPr>
        <p:txBody>
          <a:bodyPr>
            <a:noAutofit/>
          </a:bodyPr>
          <a:lstStyle>
            <a:lvl1pPr>
              <a:buNone/>
              <a:defRPr/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3311525" y="3142801"/>
            <a:ext cx="2519364" cy="23753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 baseline="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6083300" y="3142801"/>
            <a:ext cx="2519364" cy="23753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 baseline="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1477756"/>
            <a:ext cx="8062913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5pPr>
              <a:defRPr/>
            </a:lvl5pPr>
          </a:lstStyle>
          <a:p>
            <a:pPr lvl="0"/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7" hasCustomPrompt="1"/>
          </p:nvPr>
        </p:nvSpPr>
        <p:spPr bwMode="ltGray">
          <a:xfrm>
            <a:off x="539750" y="5614663"/>
            <a:ext cx="8062913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kicker or ‘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’. Delete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required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5695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/>
              <a:t>24-6-2018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13" name="dc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673225" y="1477756"/>
            <a:ext cx="6929437" cy="609398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cap="all" baseline="0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dirty="0"/>
              <a:t>%DT:TITLE%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1673225" y="2358000"/>
            <a:ext cx="900000" cy="936000"/>
          </a:xfrm>
        </p:spPr>
        <p:txBody>
          <a:bodyPr anchor="ctr" anchorCtr="0"/>
          <a:lstStyle>
            <a:lvl1pPr algn="ctr">
              <a:buNone/>
              <a:defRPr sz="1000"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1673225" y="3670200"/>
            <a:ext cx="900000" cy="936000"/>
          </a:xfrm>
        </p:spPr>
        <p:txBody>
          <a:bodyPr anchor="ctr" anchorCtr="0">
            <a:normAutofit/>
          </a:bodyPr>
          <a:lstStyle>
            <a:lvl1pPr algn="ctr">
              <a:buNone/>
              <a:defRPr sz="1000"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1673225" y="4982400"/>
            <a:ext cx="900000" cy="936000"/>
          </a:xfrm>
        </p:spPr>
        <p:txBody>
          <a:bodyPr anchor="ctr" anchorCtr="0">
            <a:normAutofit/>
          </a:bodyPr>
          <a:lstStyle>
            <a:lvl1pPr algn="ctr">
              <a:buNone/>
              <a:defRPr sz="1000" baseline="0"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2771999" y="2358000"/>
            <a:ext cx="5830663" cy="166199"/>
          </a:xfrm>
        </p:spPr>
        <p:txBody>
          <a:bodyPr>
            <a:noAutofit/>
          </a:bodyPr>
          <a:lstStyle>
            <a:lvl1pPr>
              <a:buNone/>
              <a:defRPr sz="1200" b="1" i="0" cap="all" baseline="0"/>
            </a:lvl1pPr>
            <a:lvl2pPr marL="0" indent="0">
              <a:buNone/>
              <a:defRPr/>
            </a:lvl2pPr>
          </a:lstStyle>
          <a:p>
            <a:pPr lvl="0"/>
            <a:r>
              <a:rPr lang="nl-NL" dirty="0" err="1"/>
              <a:t>Firstname</a:t>
            </a:r>
            <a:r>
              <a:rPr lang="nl-NL" dirty="0"/>
              <a:t> </a:t>
            </a:r>
            <a:r>
              <a:rPr lang="nl-NL" dirty="0" err="1"/>
              <a:t>surname</a:t>
            </a:r>
            <a:endParaRPr lang="nl-NL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2772001" y="2559601"/>
            <a:ext cx="1673000" cy="7333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="0" i="0" cap="none" baseline="0"/>
            </a:lvl1pPr>
            <a:lvl2pPr marL="0" indent="0">
              <a:buNone/>
              <a:defRPr/>
            </a:lvl2pPr>
          </a:lstStyle>
          <a:p>
            <a:pPr lvl="0"/>
            <a:r>
              <a:rPr lang="nl-NL" dirty="0" err="1"/>
              <a:t>Role</a:t>
            </a:r>
            <a:endParaRPr lang="nl-NL" dirty="0"/>
          </a:p>
        </p:txBody>
      </p:sp>
      <p:sp>
        <p:nvSpPr>
          <p:cNvPr id="27" name="dcContact1"/>
          <p:cNvSpPr>
            <a:spLocks noGrp="1"/>
          </p:cNvSpPr>
          <p:nvPr>
            <p:ph type="body" sz="quarter" idx="22" hasCustomPrompt="1"/>
          </p:nvPr>
        </p:nvSpPr>
        <p:spPr>
          <a:xfrm>
            <a:off x="4697412" y="2610000"/>
            <a:ext cx="2519363" cy="7128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80000" algn="l"/>
              </a:tabLst>
              <a:defRPr sz="900" b="0" i="0" cap="none" baseline="0"/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%DT[5]:T%	+xx (0)xx </a:t>
            </a:r>
            <a:r>
              <a:rPr lang="nl-NL" dirty="0" err="1"/>
              <a:t>xxxx</a:t>
            </a:r>
            <a:r>
              <a:rPr lang="nl-NL" dirty="0"/>
              <a:t> </a:t>
            </a:r>
            <a:r>
              <a:rPr lang="nl-NL" dirty="0" err="1"/>
              <a:t>xxxx</a:t>
            </a:r>
            <a:endParaRPr lang="nl-NL" dirty="0"/>
          </a:p>
          <a:p>
            <a:pPr lvl="0"/>
            <a:r>
              <a:rPr lang="nl-NL" dirty="0"/>
              <a:t>%DT[5]:M%	+xx (0)xx </a:t>
            </a:r>
            <a:r>
              <a:rPr lang="nl-NL" dirty="0" err="1"/>
              <a:t>xxxx</a:t>
            </a:r>
            <a:r>
              <a:rPr lang="nl-NL" dirty="0"/>
              <a:t> </a:t>
            </a:r>
            <a:r>
              <a:rPr lang="nl-NL" dirty="0" err="1"/>
              <a:t>xxxx</a:t>
            </a:r>
            <a:endParaRPr lang="nl-NL" dirty="0"/>
          </a:p>
          <a:p>
            <a:pPr lvl="0"/>
            <a:r>
              <a:rPr lang="nl-NL" dirty="0"/>
              <a:t>%DT[5]:E%	firstname.lastname@arcadis.com</a:t>
            </a:r>
          </a:p>
        </p:txBody>
      </p:sp>
      <p:sp>
        <p:nvSpPr>
          <p:cNvPr id="15" name="dcLocation1"/>
          <p:cNvSpPr>
            <a:spLocks noGrp="1"/>
          </p:cNvSpPr>
          <p:nvPr>
            <p:ph type="body" sz="quarter" idx="23" hasCustomPrompt="1"/>
          </p:nvPr>
        </p:nvSpPr>
        <p:spPr>
          <a:xfrm>
            <a:off x="7469188" y="2610000"/>
            <a:ext cx="1133475" cy="7128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80000" algn="l"/>
              </a:tabLst>
              <a:defRPr sz="900" b="0" i="0" cap="none" baseline="0"/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%DT[5]:Arcadis%</a:t>
            </a:r>
          </a:p>
          <a:p>
            <a:pPr lvl="0"/>
            <a:r>
              <a:rPr lang="nl-NL" dirty="0" err="1"/>
              <a:t>Address</a:t>
            </a:r>
            <a:r>
              <a:rPr lang="nl-NL" dirty="0"/>
              <a:t> Line 1</a:t>
            </a:r>
          </a:p>
          <a:p>
            <a:pPr lvl="0"/>
            <a:r>
              <a:rPr lang="nl-NL" dirty="0" err="1"/>
              <a:t>Address</a:t>
            </a:r>
            <a:r>
              <a:rPr lang="nl-NL" dirty="0"/>
              <a:t> Line 2</a:t>
            </a:r>
          </a:p>
          <a:p>
            <a:pPr lvl="0"/>
            <a:r>
              <a:rPr lang="nl-NL" dirty="0" err="1"/>
              <a:t>Address</a:t>
            </a:r>
            <a:r>
              <a:rPr lang="nl-NL" dirty="0"/>
              <a:t> Line 3</a:t>
            </a: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2771999" y="3650400"/>
            <a:ext cx="5830663" cy="166199"/>
          </a:xfrm>
        </p:spPr>
        <p:txBody>
          <a:bodyPr>
            <a:noAutofit/>
          </a:bodyPr>
          <a:lstStyle>
            <a:lvl1pPr>
              <a:buNone/>
              <a:defRPr sz="1200" b="1" i="0" cap="all" baseline="0"/>
            </a:lvl1pPr>
            <a:lvl2pPr marL="0" indent="0">
              <a:buNone/>
              <a:defRPr/>
            </a:lvl2pPr>
          </a:lstStyle>
          <a:p>
            <a:pPr lvl="0"/>
            <a:r>
              <a:rPr lang="nl-NL" dirty="0" err="1"/>
              <a:t>Firstname</a:t>
            </a:r>
            <a:r>
              <a:rPr lang="nl-NL" dirty="0"/>
              <a:t> </a:t>
            </a:r>
            <a:r>
              <a:rPr lang="nl-NL" dirty="0" err="1"/>
              <a:t>surname</a:t>
            </a:r>
            <a:endParaRPr lang="nl-NL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5" hasCustomPrompt="1"/>
          </p:nvPr>
        </p:nvSpPr>
        <p:spPr>
          <a:xfrm>
            <a:off x="2772001" y="3852001"/>
            <a:ext cx="1673000" cy="75225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="0" i="0" cap="none" baseline="0"/>
            </a:lvl1pPr>
            <a:lvl2pPr marL="0" indent="0">
              <a:buNone/>
              <a:defRPr/>
            </a:lvl2pPr>
          </a:lstStyle>
          <a:p>
            <a:pPr lvl="0"/>
            <a:r>
              <a:rPr lang="nl-NL" dirty="0" err="1"/>
              <a:t>Role</a:t>
            </a:r>
            <a:endParaRPr lang="nl-NL" dirty="0"/>
          </a:p>
        </p:txBody>
      </p:sp>
      <p:sp>
        <p:nvSpPr>
          <p:cNvPr id="21" name="dcContact1"/>
          <p:cNvSpPr>
            <a:spLocks noGrp="1"/>
          </p:cNvSpPr>
          <p:nvPr>
            <p:ph type="body" sz="quarter" idx="26" hasCustomPrompt="1"/>
          </p:nvPr>
        </p:nvSpPr>
        <p:spPr>
          <a:xfrm>
            <a:off x="4697412" y="3919067"/>
            <a:ext cx="2519363" cy="7128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80000" algn="l"/>
              </a:tabLst>
              <a:defRPr sz="900" b="0" i="0" cap="none" baseline="0"/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%DT[5]:T%	+xx (0)xx </a:t>
            </a:r>
            <a:r>
              <a:rPr lang="nl-NL" dirty="0" err="1"/>
              <a:t>xxxx</a:t>
            </a:r>
            <a:r>
              <a:rPr lang="nl-NL" dirty="0"/>
              <a:t> </a:t>
            </a:r>
            <a:r>
              <a:rPr lang="nl-NL" dirty="0" err="1"/>
              <a:t>xxxx</a:t>
            </a:r>
            <a:endParaRPr lang="nl-NL" dirty="0"/>
          </a:p>
          <a:p>
            <a:pPr lvl="0"/>
            <a:r>
              <a:rPr lang="nl-NL" dirty="0"/>
              <a:t>%DT[5]:M%	+xx (0)xx </a:t>
            </a:r>
            <a:r>
              <a:rPr lang="nl-NL" dirty="0" err="1"/>
              <a:t>xxxx</a:t>
            </a:r>
            <a:r>
              <a:rPr lang="nl-NL" dirty="0"/>
              <a:t> </a:t>
            </a:r>
            <a:r>
              <a:rPr lang="nl-NL" dirty="0" err="1"/>
              <a:t>xxxx</a:t>
            </a:r>
            <a:endParaRPr lang="nl-NL" dirty="0"/>
          </a:p>
          <a:p>
            <a:pPr lvl="0"/>
            <a:r>
              <a:rPr lang="nl-NL" dirty="0"/>
              <a:t>%DT[5]:E%	firstname.lastname@arcadis.com</a:t>
            </a:r>
          </a:p>
        </p:txBody>
      </p:sp>
      <p:sp>
        <p:nvSpPr>
          <p:cNvPr id="23" name="dcLocation1"/>
          <p:cNvSpPr>
            <a:spLocks noGrp="1"/>
          </p:cNvSpPr>
          <p:nvPr>
            <p:ph type="body" sz="quarter" idx="27" hasCustomPrompt="1"/>
          </p:nvPr>
        </p:nvSpPr>
        <p:spPr>
          <a:xfrm>
            <a:off x="7469188" y="3920400"/>
            <a:ext cx="1133475" cy="7128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80000" algn="l"/>
              </a:tabLst>
              <a:defRPr sz="900" b="0" i="0" cap="none" baseline="0"/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%DT[5]:Arcadis%</a:t>
            </a:r>
          </a:p>
          <a:p>
            <a:pPr lvl="0"/>
            <a:r>
              <a:rPr lang="nl-NL" dirty="0" err="1"/>
              <a:t>Address</a:t>
            </a:r>
            <a:r>
              <a:rPr lang="nl-NL" dirty="0"/>
              <a:t> Line 1</a:t>
            </a:r>
          </a:p>
          <a:p>
            <a:pPr lvl="0"/>
            <a:r>
              <a:rPr lang="nl-NL" dirty="0" err="1"/>
              <a:t>Address</a:t>
            </a:r>
            <a:r>
              <a:rPr lang="nl-NL" dirty="0"/>
              <a:t> Line 2</a:t>
            </a:r>
          </a:p>
          <a:p>
            <a:pPr lvl="0"/>
            <a:r>
              <a:rPr lang="nl-NL" dirty="0" err="1"/>
              <a:t>Address</a:t>
            </a:r>
            <a:r>
              <a:rPr lang="nl-NL" dirty="0"/>
              <a:t> Line 3</a:t>
            </a:r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28" hasCustomPrompt="1"/>
          </p:nvPr>
        </p:nvSpPr>
        <p:spPr>
          <a:xfrm>
            <a:off x="2771999" y="4964400"/>
            <a:ext cx="5830663" cy="166199"/>
          </a:xfrm>
        </p:spPr>
        <p:txBody>
          <a:bodyPr>
            <a:noAutofit/>
          </a:bodyPr>
          <a:lstStyle>
            <a:lvl1pPr>
              <a:buNone/>
              <a:defRPr sz="1200" b="1" i="0" cap="all" baseline="0"/>
            </a:lvl1pPr>
            <a:lvl2pPr marL="0" indent="0">
              <a:buNone/>
              <a:defRPr/>
            </a:lvl2pPr>
          </a:lstStyle>
          <a:p>
            <a:pPr lvl="0"/>
            <a:r>
              <a:rPr lang="nl-NL" dirty="0" err="1"/>
              <a:t>Firstname</a:t>
            </a:r>
            <a:r>
              <a:rPr lang="nl-NL" dirty="0"/>
              <a:t> </a:t>
            </a:r>
            <a:r>
              <a:rPr lang="nl-NL" dirty="0" err="1"/>
              <a:t>surname</a:t>
            </a:r>
            <a:endParaRPr lang="nl-NL" dirty="0"/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2772001" y="5166001"/>
            <a:ext cx="1673000" cy="75111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="0" i="0" cap="none" baseline="0"/>
            </a:lvl1pPr>
            <a:lvl2pPr marL="0" indent="0">
              <a:buNone/>
              <a:defRPr/>
            </a:lvl2pPr>
          </a:lstStyle>
          <a:p>
            <a:pPr lvl="0"/>
            <a:r>
              <a:rPr lang="nl-NL" dirty="0" err="1"/>
              <a:t>Role</a:t>
            </a:r>
            <a:endParaRPr lang="nl-NL" dirty="0"/>
          </a:p>
        </p:txBody>
      </p:sp>
      <p:sp>
        <p:nvSpPr>
          <p:cNvPr id="28" name="dcContact1"/>
          <p:cNvSpPr>
            <a:spLocks noGrp="1"/>
          </p:cNvSpPr>
          <p:nvPr>
            <p:ph type="body" sz="quarter" idx="30" hasCustomPrompt="1"/>
          </p:nvPr>
        </p:nvSpPr>
        <p:spPr>
          <a:xfrm>
            <a:off x="4697412" y="5230686"/>
            <a:ext cx="2519363" cy="7128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80000" algn="l"/>
              </a:tabLst>
              <a:defRPr sz="900" b="0" i="0" cap="none" baseline="0"/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%DT[5]:T%	+xx (0)xx </a:t>
            </a:r>
            <a:r>
              <a:rPr lang="nl-NL" dirty="0" err="1"/>
              <a:t>xxxx</a:t>
            </a:r>
            <a:r>
              <a:rPr lang="nl-NL" dirty="0"/>
              <a:t> </a:t>
            </a:r>
            <a:r>
              <a:rPr lang="nl-NL" dirty="0" err="1"/>
              <a:t>xxxx</a:t>
            </a:r>
            <a:endParaRPr lang="nl-NL" dirty="0"/>
          </a:p>
          <a:p>
            <a:pPr lvl="0"/>
            <a:r>
              <a:rPr lang="nl-NL" dirty="0"/>
              <a:t>%DT[5]:M%	+xx (0)xx </a:t>
            </a:r>
            <a:r>
              <a:rPr lang="nl-NL" dirty="0" err="1"/>
              <a:t>xxxx</a:t>
            </a:r>
            <a:r>
              <a:rPr lang="nl-NL" dirty="0"/>
              <a:t> </a:t>
            </a:r>
            <a:r>
              <a:rPr lang="nl-NL" dirty="0" err="1"/>
              <a:t>xxxx</a:t>
            </a:r>
            <a:endParaRPr lang="nl-NL" dirty="0"/>
          </a:p>
          <a:p>
            <a:pPr lvl="0"/>
            <a:r>
              <a:rPr lang="nl-NL" dirty="0"/>
              <a:t>%DT[5]:E%	firstname.lastname@arcadis.com</a:t>
            </a:r>
          </a:p>
        </p:txBody>
      </p:sp>
      <p:sp>
        <p:nvSpPr>
          <p:cNvPr id="29" name="dcLocation1"/>
          <p:cNvSpPr>
            <a:spLocks noGrp="1"/>
          </p:cNvSpPr>
          <p:nvPr>
            <p:ph type="body" sz="quarter" idx="31" hasCustomPrompt="1"/>
          </p:nvPr>
        </p:nvSpPr>
        <p:spPr>
          <a:xfrm>
            <a:off x="7469188" y="5230800"/>
            <a:ext cx="1133475" cy="7128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80000" algn="l"/>
              </a:tabLst>
              <a:defRPr sz="900" b="0" i="0" cap="none" baseline="0"/>
            </a:lvl1pPr>
            <a:lvl2pPr marL="0" indent="0">
              <a:buNone/>
              <a:defRPr/>
            </a:lvl2pPr>
          </a:lstStyle>
          <a:p>
            <a:pPr lvl="0"/>
            <a:r>
              <a:rPr lang="nl-NL" dirty="0"/>
              <a:t>%DT[5]:Arcadis%</a:t>
            </a:r>
          </a:p>
          <a:p>
            <a:pPr lvl="0"/>
            <a:r>
              <a:rPr lang="nl-NL" dirty="0" err="1"/>
              <a:t>Address</a:t>
            </a:r>
            <a:r>
              <a:rPr lang="nl-NL" dirty="0"/>
              <a:t> Line 1</a:t>
            </a:r>
          </a:p>
          <a:p>
            <a:pPr lvl="0"/>
            <a:r>
              <a:rPr lang="nl-NL" dirty="0" err="1"/>
              <a:t>Address</a:t>
            </a:r>
            <a:r>
              <a:rPr lang="nl-NL" dirty="0"/>
              <a:t> Line 2</a:t>
            </a:r>
          </a:p>
          <a:p>
            <a:pPr lvl="0"/>
            <a:r>
              <a:rPr lang="nl-NL" dirty="0" err="1"/>
              <a:t>Address</a:t>
            </a:r>
            <a:r>
              <a:rPr lang="nl-NL" dirty="0"/>
              <a:t> Line 3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1674000" y="3481200"/>
            <a:ext cx="6930000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buNone/>
              <a:defRPr/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0" name="Content Placeholder 8"/>
          <p:cNvSpPr>
            <a:spLocks noGrp="1"/>
          </p:cNvSpPr>
          <p:nvPr>
            <p:ph sz="quarter" idx="33" hasCustomPrompt="1"/>
          </p:nvPr>
        </p:nvSpPr>
        <p:spPr>
          <a:xfrm>
            <a:off x="1674000" y="4795200"/>
            <a:ext cx="6930000" cy="0"/>
          </a:xfrm>
          <a:ln w="12700">
            <a:solidFill>
              <a:schemeClr val="accent1"/>
            </a:solidFill>
          </a:ln>
        </p:spPr>
        <p:txBody>
          <a:bodyPr/>
          <a:lstStyle>
            <a:lvl1pPr>
              <a:buNone/>
              <a:defRPr/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3687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/>
              <a:t>24-6-2018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dcLeft"/>
          <p:cNvSpPr>
            <a:spLocks noGrp="1"/>
          </p:cNvSpPr>
          <p:nvPr>
            <p:ph type="body" sz="quarter" idx="25" hasCustomPrompt="1"/>
          </p:nvPr>
        </p:nvSpPr>
        <p:spPr>
          <a:xfrm>
            <a:off x="539751" y="2609851"/>
            <a:ext cx="1385888" cy="3307899"/>
          </a:xfrm>
        </p:spPr>
        <p:txBody>
          <a:bodyPr/>
          <a:lstStyle>
            <a:lvl1pPr>
              <a:spcBef>
                <a:spcPts val="200"/>
              </a:spcBef>
              <a:spcAft>
                <a:spcPts val="0"/>
              </a:spcAft>
              <a:defRPr sz="1000" cap="all" baseline="0"/>
            </a:lvl1pPr>
            <a:lvl2pPr marL="0" indent="0">
              <a:spcBef>
                <a:spcPts val="200"/>
              </a:spcBef>
              <a:buNone/>
              <a:defRPr sz="900">
                <a:solidFill>
                  <a:schemeClr val="accent1"/>
                </a:solidFill>
              </a:defRPr>
            </a:lvl2pPr>
            <a:lvl3pPr marL="0" marR="0" indent="-144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900">
                <a:solidFill>
                  <a:schemeClr val="accent1"/>
                </a:solidFill>
              </a:defRPr>
            </a:lvl3pPr>
            <a:lvl4pPr marL="810000" indent="-270000">
              <a:buFont typeface="Arial" panose="020B0604020202020204" pitchFamily="34" charset="0"/>
              <a:buChar char="-"/>
              <a:defRPr sz="900"/>
            </a:lvl4pPr>
            <a:lvl5pPr marL="144000" indent="-144000">
              <a:spcBef>
                <a:spcPts val="200"/>
              </a:spcBef>
              <a:buFont typeface="Arial" panose="020B0604020202020204" pitchFamily="34" charset="0"/>
              <a:buChar char="•"/>
              <a:defRPr sz="900"/>
            </a:lvl5pPr>
            <a:lvl6pPr marL="144000" indent="-144000">
              <a:spcBef>
                <a:spcPts val="200"/>
              </a:spcBef>
              <a:buFont typeface="Arial" panose="020B0604020202020204" pitchFamily="34" charset="0"/>
              <a:buChar char="•"/>
              <a:defRPr sz="900"/>
            </a:lvl6pPr>
            <a:lvl7pPr marL="144000" indent="-144000">
              <a:spcBef>
                <a:spcPts val="200"/>
              </a:spcBef>
              <a:buFont typeface="Arial" panose="020B0604020202020204" pitchFamily="34" charset="0"/>
              <a:buChar char="•"/>
              <a:defRPr sz="900" baseline="0"/>
            </a:lvl7pPr>
            <a:lvl8pPr marL="144000" indent="-144000">
              <a:spcBef>
                <a:spcPts val="200"/>
              </a:spcBef>
              <a:buFont typeface="Arial" panose="020B0604020202020204" pitchFamily="34" charset="0"/>
              <a:buChar char="•"/>
              <a:defRPr sz="900" baseline="0"/>
            </a:lvl8pPr>
            <a:lvl9pPr marL="144000" indent="-144000">
              <a:spcBef>
                <a:spcPts val="200"/>
              </a:spcBef>
              <a:buFont typeface="Arial" panose="020B0604020202020204" pitchFamily="34" charset="0"/>
              <a:buChar char="•"/>
              <a:defRPr sz="900" baseline="0"/>
            </a:lvl9pPr>
          </a:lstStyle>
          <a:p>
            <a:pPr lvl="0"/>
            <a:r>
              <a:rPr lang="nl-NL" dirty="0"/>
              <a:t>%</a:t>
            </a:r>
            <a:r>
              <a:rPr lang="nl-NL" dirty="0" err="1"/>
              <a:t>DT:client</a:t>
            </a:r>
            <a:r>
              <a:rPr lang="nl-NL" dirty="0"/>
              <a:t>%</a:t>
            </a:r>
          </a:p>
          <a:p>
            <a:pPr lvl="1"/>
            <a:r>
              <a:rPr lang="nl-NL" dirty="0"/>
              <a:t>%</a:t>
            </a:r>
            <a:r>
              <a:rPr lang="nl-NL" dirty="0" err="1"/>
              <a:t>DT:ClientName</a:t>
            </a:r>
            <a:r>
              <a:rPr lang="nl-NL" dirty="0"/>
              <a:t>%</a:t>
            </a:r>
          </a:p>
          <a:p>
            <a:pPr lvl="0"/>
            <a:r>
              <a:rPr lang="nl-NL" dirty="0"/>
              <a:t>%</a:t>
            </a:r>
            <a:r>
              <a:rPr lang="nl-NL" dirty="0" err="1"/>
              <a:t>DT:Overallvalue</a:t>
            </a:r>
            <a:r>
              <a:rPr lang="nl-NL" dirty="0"/>
              <a:t>%</a:t>
            </a:r>
          </a:p>
          <a:p>
            <a:pPr lvl="1"/>
            <a:r>
              <a:rPr lang="nl-NL" dirty="0"/>
              <a:t>%</a:t>
            </a:r>
            <a:r>
              <a:rPr lang="nl-NL" dirty="0" err="1"/>
              <a:t>DT:Amount</a:t>
            </a:r>
            <a:r>
              <a:rPr lang="nl-NL" dirty="0"/>
              <a:t>%</a:t>
            </a:r>
          </a:p>
          <a:p>
            <a:pPr lvl="0"/>
            <a:r>
              <a:rPr lang="nl-NL" dirty="0"/>
              <a:t>%</a:t>
            </a:r>
            <a:r>
              <a:rPr lang="nl-NL" dirty="0" err="1"/>
              <a:t>DT:Productsservices</a:t>
            </a:r>
            <a:r>
              <a:rPr lang="nl-NL" dirty="0"/>
              <a:t>%</a:t>
            </a:r>
          </a:p>
          <a:p>
            <a:pPr lvl="2"/>
            <a:r>
              <a:rPr lang="nl-NL" dirty="0"/>
              <a:t>%DT:ProductService1%</a:t>
            </a:r>
          </a:p>
          <a:p>
            <a:pPr marL="0" marR="0" lvl="2" indent="-144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%DT:ProductService2%</a:t>
            </a:r>
          </a:p>
          <a:p>
            <a:pPr marL="0" marR="0" lvl="2" indent="-144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%DT:ProductService3%</a:t>
            </a:r>
          </a:p>
          <a:p>
            <a:pPr marL="0" marR="0" lvl="2" indent="-144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%DT:ProductService4%</a:t>
            </a:r>
          </a:p>
          <a:p>
            <a:pPr lvl="0"/>
            <a:r>
              <a:rPr lang="nl-NL" dirty="0"/>
              <a:t>%</a:t>
            </a:r>
            <a:r>
              <a:rPr lang="nl-NL" dirty="0" err="1"/>
              <a:t>DT:ProjectDates</a:t>
            </a:r>
            <a:r>
              <a:rPr lang="nl-NL" dirty="0"/>
              <a:t>%</a:t>
            </a:r>
          </a:p>
          <a:p>
            <a:pPr lvl="1"/>
            <a:r>
              <a:rPr lang="nl-NL" dirty="0"/>
              <a:t>%</a:t>
            </a:r>
            <a:r>
              <a:rPr lang="nl-NL" dirty="0" err="1"/>
              <a:t>DT:StartEndDates</a:t>
            </a:r>
            <a:r>
              <a:rPr lang="nl-NL" dirty="0"/>
              <a:t>%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32" hasCustomPrompt="1"/>
          </p:nvPr>
        </p:nvSpPr>
        <p:spPr bwMode="ltGray">
          <a:xfrm flipH="1">
            <a:off x="538662" y="1006475"/>
            <a:ext cx="5292225" cy="1332000"/>
          </a:xfrm>
          <a:prstGeom prst="snip1Rect">
            <a:avLst>
              <a:gd name="adj" fmla="val 21836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5830888" y="1006475"/>
            <a:ext cx="2771775" cy="133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picture</a:t>
            </a:r>
          </a:p>
        </p:txBody>
      </p:sp>
      <p:sp>
        <p:nvSpPr>
          <p:cNvPr id="11" name="dcBody"/>
          <p:cNvSpPr>
            <a:spLocks noGrp="1"/>
          </p:cNvSpPr>
          <p:nvPr>
            <p:ph type="body" sz="half" idx="2" hasCustomPrompt="1"/>
          </p:nvPr>
        </p:nvSpPr>
        <p:spPr>
          <a:xfrm>
            <a:off x="2101645" y="3103781"/>
            <a:ext cx="6501018" cy="2813969"/>
          </a:xfrm>
        </p:spPr>
        <p:txBody>
          <a:bodyPr numCol="2" spcCol="252000">
            <a:normAutofit/>
          </a:bodyPr>
          <a:lstStyle>
            <a:lvl1pPr>
              <a:spcBef>
                <a:spcPts val="200"/>
              </a:spcBef>
              <a:spcAft>
                <a:spcPts val="400"/>
              </a:spcAft>
              <a:defRPr sz="1200" b="1">
                <a:solidFill>
                  <a:schemeClr val="accent1"/>
                </a:solidFill>
              </a:defRPr>
            </a:lvl1pPr>
            <a:lvl2pPr marL="0" indent="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1000"/>
            </a:lvl2pPr>
            <a:lvl3pPr marL="270000" indent="-27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/>
            </a:lvl3pPr>
            <a:lvl4pPr marL="540000" indent="-27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000"/>
            </a:lvl4pPr>
            <a:lvl5pPr marL="810000" indent="-27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/>
            </a:lvl5pPr>
            <a:lvl6pPr marL="1080000" indent="-27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000"/>
            </a:lvl6pPr>
            <a:lvl7pPr marL="1350000" indent="-27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/>
            </a:lvl7pPr>
            <a:lvl8pPr marL="1620000" indent="-27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000"/>
            </a:lvl8pPr>
            <a:lvl9pPr marL="1890000" indent="-27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 baseline="0"/>
            </a:lvl9pPr>
          </a:lstStyle>
          <a:p>
            <a:pPr lvl="0"/>
            <a:r>
              <a:rPr lang="nl-NL" dirty="0"/>
              <a:t>%</a:t>
            </a:r>
            <a:r>
              <a:rPr lang="nl-NL" dirty="0" err="1"/>
              <a:t>DT:OurRole</a:t>
            </a:r>
            <a:r>
              <a:rPr lang="nl-NL" dirty="0"/>
              <a:t>%</a:t>
            </a:r>
          </a:p>
          <a:p>
            <a:pPr lvl="1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porttitor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massa.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posuere</a:t>
            </a:r>
            <a:r>
              <a:rPr lang="nl-NL" dirty="0"/>
              <a:t>, magna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pulvinar</a:t>
            </a:r>
            <a:r>
              <a:rPr lang="nl-NL" dirty="0"/>
              <a:t> </a:t>
            </a:r>
            <a:r>
              <a:rPr lang="nl-NL" dirty="0" err="1"/>
              <a:t>ultricies</a:t>
            </a:r>
            <a:r>
              <a:rPr lang="nl-NL" dirty="0"/>
              <a:t>,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lectus</a:t>
            </a:r>
            <a:r>
              <a:rPr lang="nl-NL" dirty="0"/>
              <a:t> </a:t>
            </a:r>
            <a:r>
              <a:rPr lang="nl-NL" dirty="0" err="1"/>
              <a:t>malesuada</a:t>
            </a:r>
            <a:r>
              <a:rPr lang="nl-NL" dirty="0"/>
              <a:t> libero,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commodo magna eros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.</a:t>
            </a:r>
          </a:p>
          <a:p>
            <a:pPr lvl="1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porttitor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massa.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posuere</a:t>
            </a:r>
            <a:r>
              <a:rPr lang="nl-NL" dirty="0"/>
              <a:t>, magna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pulvinar</a:t>
            </a:r>
            <a:r>
              <a:rPr lang="nl-NL" dirty="0"/>
              <a:t> </a:t>
            </a:r>
            <a:r>
              <a:rPr lang="nl-NL" dirty="0" err="1"/>
              <a:t>ultricies</a:t>
            </a:r>
            <a:r>
              <a:rPr lang="nl-NL" dirty="0"/>
              <a:t>,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lectus</a:t>
            </a:r>
            <a:r>
              <a:rPr lang="nl-NL" dirty="0"/>
              <a:t> </a:t>
            </a:r>
            <a:r>
              <a:rPr lang="nl-NL" dirty="0" err="1"/>
              <a:t>malesuada</a:t>
            </a:r>
            <a:r>
              <a:rPr lang="nl-NL" dirty="0"/>
              <a:t> libero,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commodo magna eros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urna.Third</a:t>
            </a:r>
            <a:r>
              <a:rPr lang="nl-NL" dirty="0"/>
              <a:t> level</a:t>
            </a:r>
          </a:p>
          <a:p>
            <a:pPr lvl="0"/>
            <a:r>
              <a:rPr lang="nl-NL" dirty="0"/>
              <a:t>%</a:t>
            </a:r>
            <a:r>
              <a:rPr lang="nl-NL" dirty="0" err="1"/>
              <a:t>DT:KeyChallenges</a:t>
            </a:r>
            <a:r>
              <a:rPr lang="nl-NL" dirty="0"/>
              <a:t>%</a:t>
            </a:r>
          </a:p>
          <a:p>
            <a:pPr lvl="1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porttitor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massa.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posuere</a:t>
            </a:r>
            <a:r>
              <a:rPr lang="nl-NL" dirty="0"/>
              <a:t>, magna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pulvinar</a:t>
            </a:r>
            <a:r>
              <a:rPr lang="nl-NL" dirty="0"/>
              <a:t> </a:t>
            </a:r>
            <a:r>
              <a:rPr lang="nl-NL" dirty="0" err="1"/>
              <a:t>ultricies</a:t>
            </a:r>
            <a:r>
              <a:rPr lang="nl-NL" dirty="0"/>
              <a:t>,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lectus</a:t>
            </a:r>
            <a:r>
              <a:rPr lang="nl-NL" dirty="0"/>
              <a:t> </a:t>
            </a:r>
            <a:r>
              <a:rPr lang="nl-NL" dirty="0" err="1"/>
              <a:t>malesuada</a:t>
            </a:r>
            <a:r>
              <a:rPr lang="nl-NL" dirty="0"/>
              <a:t> libero,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commodo magna eros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.</a:t>
            </a:r>
          </a:p>
          <a:p>
            <a:pPr lvl="1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porttitor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massa. </a:t>
            </a:r>
          </a:p>
          <a:p>
            <a:pPr lvl="0"/>
            <a:r>
              <a:rPr lang="nl-NL" dirty="0"/>
              <a:t>%</a:t>
            </a:r>
            <a:r>
              <a:rPr lang="nl-NL" dirty="0" err="1"/>
              <a:t>DT:InnovationBestPractice</a:t>
            </a:r>
            <a:r>
              <a:rPr lang="nl-NL" dirty="0"/>
              <a:t>%</a:t>
            </a:r>
          </a:p>
          <a:p>
            <a:pPr lvl="1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porttitor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massa.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posuere</a:t>
            </a:r>
            <a:r>
              <a:rPr lang="nl-NL" dirty="0"/>
              <a:t>, magna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pulvinar</a:t>
            </a:r>
            <a:r>
              <a:rPr lang="nl-NL" dirty="0"/>
              <a:t> </a:t>
            </a:r>
            <a:r>
              <a:rPr lang="nl-NL" dirty="0" err="1"/>
              <a:t>ultricies</a:t>
            </a:r>
            <a:r>
              <a:rPr lang="nl-NL" dirty="0"/>
              <a:t>,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lectus</a:t>
            </a:r>
            <a:r>
              <a:rPr lang="nl-NL" dirty="0"/>
              <a:t> </a:t>
            </a:r>
            <a:r>
              <a:rPr lang="nl-NL" dirty="0" err="1"/>
              <a:t>malesuada</a:t>
            </a:r>
            <a:r>
              <a:rPr lang="nl-NL" dirty="0"/>
              <a:t> libero,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commodo magna eros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urna</a:t>
            </a:r>
            <a:endParaRPr lang="nl-NL" dirty="0"/>
          </a:p>
          <a:p>
            <a:pPr lvl="0"/>
            <a:r>
              <a:rPr lang="nl-NL" dirty="0"/>
              <a:t>%</a:t>
            </a:r>
            <a:r>
              <a:rPr lang="nl-NL" dirty="0" err="1"/>
              <a:t>DT:WhatWeAreProudOf</a:t>
            </a:r>
            <a:r>
              <a:rPr lang="nl-NL" dirty="0"/>
              <a:t>%</a:t>
            </a:r>
          </a:p>
          <a:p>
            <a:pPr lvl="1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porttitor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massa.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posuere</a:t>
            </a:r>
            <a:r>
              <a:rPr lang="nl-NL" dirty="0"/>
              <a:t>, magna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pulvinar</a:t>
            </a:r>
            <a:r>
              <a:rPr lang="nl-NL" dirty="0"/>
              <a:t> </a:t>
            </a:r>
            <a:r>
              <a:rPr lang="nl-NL" dirty="0" err="1"/>
              <a:t>ultricies</a:t>
            </a:r>
            <a:r>
              <a:rPr lang="nl-NL" dirty="0"/>
              <a:t>,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lectus</a:t>
            </a:r>
            <a:r>
              <a:rPr lang="nl-NL" dirty="0"/>
              <a:t> </a:t>
            </a:r>
            <a:r>
              <a:rPr lang="nl-NL" dirty="0" err="1"/>
              <a:t>malesuada</a:t>
            </a:r>
            <a:r>
              <a:rPr lang="nl-NL" dirty="0"/>
              <a:t> libero,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commodo magna eros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.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539750" y="1006475"/>
            <a:ext cx="288000" cy="288000"/>
          </a:xfrm>
          <a:prstGeom prst="rtTriangle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864000" y="1294475"/>
            <a:ext cx="4781872" cy="498598"/>
          </a:xfrm>
        </p:spPr>
        <p:txBody>
          <a:bodyPr/>
          <a:lstStyle>
            <a:lvl1pPr>
              <a:defRPr sz="1800" b="0" cap="all" baseline="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63999" y="1894319"/>
            <a:ext cx="4781873" cy="22159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20" name="dcProductDescription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2102400" y="2610000"/>
            <a:ext cx="6501600" cy="388800"/>
          </a:xfrm>
        </p:spPr>
        <p:txBody>
          <a:bodyPr/>
          <a:lstStyle>
            <a:lvl1pPr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%</a:t>
            </a:r>
            <a:r>
              <a:rPr lang="nl-NL" dirty="0" err="1"/>
              <a:t>DT:Introduction</a:t>
            </a:r>
            <a:r>
              <a:rPr lang="nl-NL" dirty="0"/>
              <a:t>%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5477863" y="5162400"/>
            <a:ext cx="3124800" cy="36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9" name="dcRelevance"/>
          <p:cNvSpPr>
            <a:spLocks noGrp="1"/>
          </p:cNvSpPr>
          <p:nvPr userDrawn="1">
            <p:ph type="body" sz="quarter" idx="15" hasCustomPrompt="1"/>
          </p:nvPr>
        </p:nvSpPr>
        <p:spPr bwMode="ltGray">
          <a:xfrm>
            <a:off x="5479026" y="5419331"/>
            <a:ext cx="3123637" cy="689008"/>
          </a:xfrm>
          <a:solidFill>
            <a:schemeClr val="accent3"/>
          </a:solidFill>
        </p:spPr>
        <p:txBody>
          <a:bodyPr wrap="square" lIns="216000" rIns="180000" bIns="21600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sz="1200" b="1" cap="all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nl-NL" dirty="0"/>
              <a:t>%DT: </a:t>
            </a:r>
            <a:r>
              <a:rPr lang="nl-NL" dirty="0" err="1"/>
              <a:t>RelevanceToThisOpportunity</a:t>
            </a:r>
            <a:r>
              <a:rPr lang="nl-NL" dirty="0"/>
              <a:t>%</a:t>
            </a:r>
          </a:p>
          <a:p>
            <a:pPr lvl="1"/>
            <a:r>
              <a:rPr lang="nl-NL" dirty="0"/>
              <a:t>%</a:t>
            </a:r>
            <a:r>
              <a:rPr lang="nl-NL" dirty="0" err="1"/>
              <a:t>DT:RelevanceToThisOpportunityContent</a:t>
            </a:r>
            <a:r>
              <a:rPr lang="nl-NL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265946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/>
              <a:t>24-6-2018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dcLeft"/>
          <p:cNvSpPr>
            <a:spLocks noGrp="1"/>
          </p:cNvSpPr>
          <p:nvPr>
            <p:ph type="body" sz="quarter" idx="25" hasCustomPrompt="1"/>
          </p:nvPr>
        </p:nvSpPr>
        <p:spPr>
          <a:xfrm>
            <a:off x="539751" y="2302475"/>
            <a:ext cx="1385888" cy="3615275"/>
          </a:xfrm>
        </p:spPr>
        <p:txBody>
          <a:bodyPr/>
          <a:lstStyle>
            <a:lvl1pPr>
              <a:spcBef>
                <a:spcPts val="200"/>
              </a:spcBef>
              <a:spcAft>
                <a:spcPts val="0"/>
              </a:spcAft>
              <a:defRPr sz="1000" cap="all" baseline="0"/>
            </a:lvl1pPr>
            <a:lvl2pPr marL="0" indent="0">
              <a:spcBef>
                <a:spcPts val="200"/>
              </a:spcBef>
              <a:buNone/>
              <a:defRPr sz="900">
                <a:solidFill>
                  <a:schemeClr val="accent1"/>
                </a:solidFill>
              </a:defRPr>
            </a:lvl2pPr>
            <a:lvl3pPr marL="0" marR="0" indent="-144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900">
                <a:solidFill>
                  <a:schemeClr val="accent1"/>
                </a:solidFill>
              </a:defRPr>
            </a:lvl3pPr>
            <a:lvl4pPr marL="810000" indent="-270000">
              <a:buFont typeface="Arial" panose="020B0604020202020204" pitchFamily="34" charset="0"/>
              <a:buChar char="-"/>
              <a:defRPr sz="900"/>
            </a:lvl4pPr>
            <a:lvl5pPr marL="144000" indent="-144000">
              <a:spcBef>
                <a:spcPts val="200"/>
              </a:spcBef>
              <a:buFont typeface="Arial" panose="020B0604020202020204" pitchFamily="34" charset="0"/>
              <a:buChar char="•"/>
              <a:defRPr sz="900"/>
            </a:lvl5pPr>
            <a:lvl6pPr marL="144000" indent="-144000">
              <a:spcBef>
                <a:spcPts val="200"/>
              </a:spcBef>
              <a:buFont typeface="Arial" panose="020B0604020202020204" pitchFamily="34" charset="0"/>
              <a:buChar char="•"/>
              <a:defRPr sz="900"/>
            </a:lvl6pPr>
            <a:lvl7pPr marL="144000" indent="-144000">
              <a:spcBef>
                <a:spcPts val="200"/>
              </a:spcBef>
              <a:buFont typeface="Arial" panose="020B0604020202020204" pitchFamily="34" charset="0"/>
              <a:buChar char="•"/>
              <a:defRPr sz="900" baseline="0"/>
            </a:lvl7pPr>
            <a:lvl8pPr marL="144000" indent="-144000">
              <a:spcBef>
                <a:spcPts val="200"/>
              </a:spcBef>
              <a:buFont typeface="Arial" panose="020B0604020202020204" pitchFamily="34" charset="0"/>
              <a:buChar char="•"/>
              <a:defRPr sz="900" baseline="0"/>
            </a:lvl8pPr>
            <a:lvl9pPr marL="144000" indent="-144000">
              <a:spcBef>
                <a:spcPts val="200"/>
              </a:spcBef>
              <a:buFont typeface="Arial" panose="020B0604020202020204" pitchFamily="34" charset="0"/>
              <a:buChar char="•"/>
              <a:defRPr sz="900" baseline="0"/>
            </a:lvl9pPr>
          </a:lstStyle>
          <a:p>
            <a:pPr lvl="0"/>
            <a:r>
              <a:rPr lang="nl-NL" dirty="0"/>
              <a:t>%</a:t>
            </a:r>
            <a:r>
              <a:rPr lang="nl-NL" dirty="0" err="1"/>
              <a:t>DT:AreasOfExpertise</a:t>
            </a:r>
            <a:r>
              <a:rPr lang="nl-NL" dirty="0"/>
              <a:t>%</a:t>
            </a:r>
          </a:p>
          <a:p>
            <a:pPr lvl="1"/>
            <a:r>
              <a:rPr lang="nl-NL" dirty="0"/>
              <a:t>%DT:Skill1%</a:t>
            </a:r>
          </a:p>
          <a:p>
            <a:pPr lvl="1"/>
            <a:r>
              <a:rPr lang="nl-NL" dirty="0"/>
              <a:t>%DT:Skill2%</a:t>
            </a:r>
          </a:p>
          <a:p>
            <a:pPr lvl="1"/>
            <a:r>
              <a:rPr lang="nl-NL" dirty="0"/>
              <a:t>%DT:Skill3%</a:t>
            </a:r>
          </a:p>
          <a:p>
            <a:pPr lvl="1"/>
            <a:r>
              <a:rPr lang="nl-NL" dirty="0"/>
              <a:t>%DT:Skill4%</a:t>
            </a:r>
          </a:p>
          <a:p>
            <a:pPr lvl="0"/>
            <a:r>
              <a:rPr lang="nl-NL" dirty="0"/>
              <a:t>%DT: </a:t>
            </a:r>
            <a:r>
              <a:rPr lang="nl-NL" dirty="0" err="1"/>
              <a:t>Qualifications</a:t>
            </a:r>
            <a:r>
              <a:rPr lang="nl-NL" dirty="0"/>
              <a:t>%</a:t>
            </a:r>
          </a:p>
          <a:p>
            <a:pPr lvl="1"/>
            <a:r>
              <a:rPr lang="nl-NL" dirty="0"/>
              <a:t>%DT:Qualification1%</a:t>
            </a:r>
          </a:p>
          <a:p>
            <a:pPr lvl="1"/>
            <a:r>
              <a:rPr lang="nl-NL" dirty="0"/>
              <a:t>%DT:Qualification2%</a:t>
            </a:r>
          </a:p>
          <a:p>
            <a:pPr lvl="1"/>
            <a:r>
              <a:rPr lang="nl-NL" dirty="0"/>
              <a:t>%DT:Qualification3%</a:t>
            </a:r>
          </a:p>
          <a:p>
            <a:pPr lvl="0"/>
            <a:r>
              <a:rPr lang="nl-NL" dirty="0"/>
              <a:t>%</a:t>
            </a:r>
            <a:r>
              <a:rPr lang="nl-NL" dirty="0" err="1"/>
              <a:t>DT:Position</a:t>
            </a:r>
            <a:r>
              <a:rPr lang="nl-NL" dirty="0"/>
              <a:t>%</a:t>
            </a:r>
          </a:p>
          <a:p>
            <a:pPr lvl="2"/>
            <a:r>
              <a:rPr lang="nl-NL" dirty="0"/>
              <a:t>%</a:t>
            </a:r>
            <a:r>
              <a:rPr lang="nl-NL" dirty="0" err="1"/>
              <a:t>DT:PositionHere</a:t>
            </a:r>
            <a:r>
              <a:rPr lang="nl-NL" dirty="0"/>
              <a:t>%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32" hasCustomPrompt="1"/>
          </p:nvPr>
        </p:nvSpPr>
        <p:spPr bwMode="ltGray">
          <a:xfrm flipH="1">
            <a:off x="538661" y="1006475"/>
            <a:ext cx="6156000" cy="1008000"/>
          </a:xfrm>
          <a:prstGeom prst="snip1Rect">
            <a:avLst>
              <a:gd name="adj" fmla="val 29152"/>
            </a:avLst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6946663" y="1006475"/>
            <a:ext cx="1656000" cy="100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picture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534985" y="1006475"/>
            <a:ext cx="288000" cy="288000"/>
          </a:xfrm>
          <a:prstGeom prst="rtTriangle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864000" y="1294475"/>
            <a:ext cx="4781872" cy="249299"/>
          </a:xfr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Firstname</a:t>
            </a:r>
            <a:r>
              <a:rPr lang="nl-NL" dirty="0"/>
              <a:t> </a:t>
            </a:r>
            <a:r>
              <a:rPr lang="nl-NL" dirty="0" err="1"/>
              <a:t>Surname</a:t>
            </a:r>
            <a:endParaRPr lang="nl-NL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63999" y="1641600"/>
            <a:ext cx="4781873" cy="22159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dirty="0" err="1"/>
              <a:t>Description</a:t>
            </a:r>
            <a:r>
              <a:rPr lang="nl-NL" dirty="0"/>
              <a:t> or </a:t>
            </a:r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20" name="dcProductDescription"/>
          <p:cNvSpPr>
            <a:spLocks noGrp="1"/>
          </p:cNvSpPr>
          <p:nvPr>
            <p:ph type="body" sz="quarter" idx="35" hasCustomPrompt="1"/>
          </p:nvPr>
        </p:nvSpPr>
        <p:spPr>
          <a:xfrm>
            <a:off x="2101645" y="2304000"/>
            <a:ext cx="6501600" cy="388800"/>
          </a:xfrm>
        </p:spPr>
        <p:txBody>
          <a:bodyPr/>
          <a:lstStyle>
            <a:lvl1pPr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%</a:t>
            </a:r>
            <a:r>
              <a:rPr lang="nl-NL" dirty="0" err="1"/>
              <a:t>DT:Introduction</a:t>
            </a:r>
            <a:r>
              <a:rPr lang="nl-NL" dirty="0"/>
              <a:t>%</a:t>
            </a:r>
          </a:p>
        </p:txBody>
      </p:sp>
      <p:sp>
        <p:nvSpPr>
          <p:cNvPr id="16" name="dcBody"/>
          <p:cNvSpPr>
            <a:spLocks noGrp="1"/>
          </p:cNvSpPr>
          <p:nvPr>
            <p:ph type="body" sz="half" idx="2" hasCustomPrompt="1"/>
          </p:nvPr>
        </p:nvSpPr>
        <p:spPr>
          <a:xfrm>
            <a:off x="2101645" y="2811601"/>
            <a:ext cx="6501018" cy="3106150"/>
          </a:xfrm>
        </p:spPr>
        <p:txBody>
          <a:bodyPr numCol="2" spcCol="252000">
            <a:normAutofit/>
          </a:bodyPr>
          <a:lstStyle>
            <a:lvl1pPr>
              <a:spcBef>
                <a:spcPts val="200"/>
              </a:spcBef>
              <a:spcAft>
                <a:spcPts val="400"/>
              </a:spcAft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</a:defRPr>
            </a:lvl2pPr>
            <a:lvl3pPr marL="0" indent="0">
              <a:spcBef>
                <a:spcPts val="120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1050"/>
            </a:lvl4pPr>
            <a:lvl5pPr marL="0" indent="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1000"/>
            </a:lvl5pPr>
            <a:lvl6pPr marL="270000" indent="-27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/>
            </a:lvl6pPr>
            <a:lvl7pPr marL="540000" indent="-27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000"/>
            </a:lvl7pPr>
            <a:lvl8pPr marL="810000" indent="-27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/>
            </a:lvl8pPr>
            <a:lvl9pPr marL="1080000" indent="-27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000" baseline="0"/>
            </a:lvl9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porttitor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massa.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posuere</a:t>
            </a:r>
            <a:r>
              <a:rPr lang="nl-NL" dirty="0"/>
              <a:t>, magna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pulvinar</a:t>
            </a:r>
            <a:r>
              <a:rPr lang="nl-NL" dirty="0"/>
              <a:t> </a:t>
            </a:r>
            <a:r>
              <a:rPr lang="nl-NL" dirty="0" err="1"/>
              <a:t>ultricies</a:t>
            </a:r>
            <a:r>
              <a:rPr lang="nl-NL" dirty="0"/>
              <a:t>,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lectus</a:t>
            </a:r>
            <a:r>
              <a:rPr lang="nl-NL" dirty="0"/>
              <a:t> </a:t>
            </a:r>
            <a:r>
              <a:rPr lang="nl-NL" dirty="0" err="1"/>
              <a:t>malesuada</a:t>
            </a:r>
            <a:r>
              <a:rPr lang="nl-NL" dirty="0"/>
              <a:t> libero,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commodo magna eros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.</a:t>
            </a:r>
          </a:p>
          <a:p>
            <a:pPr lvl="2"/>
            <a:r>
              <a:rPr lang="nl-NL" dirty="0"/>
              <a:t>%DT: </a:t>
            </a:r>
            <a:r>
              <a:rPr lang="nl-NL" dirty="0" err="1"/>
              <a:t>SuitabilityToTheRole</a:t>
            </a:r>
            <a:r>
              <a:rPr lang="nl-NL" dirty="0"/>
              <a:t>%</a:t>
            </a:r>
          </a:p>
          <a:p>
            <a:pPr lvl="4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porttitor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massa.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posuere</a:t>
            </a:r>
            <a:r>
              <a:rPr lang="nl-NL" dirty="0"/>
              <a:t>, magna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pulvinar</a:t>
            </a:r>
            <a:r>
              <a:rPr lang="nl-NL" dirty="0"/>
              <a:t> </a:t>
            </a:r>
            <a:r>
              <a:rPr lang="nl-NL" dirty="0" err="1"/>
              <a:t>ultricies</a:t>
            </a:r>
            <a:r>
              <a:rPr lang="nl-NL" dirty="0"/>
              <a:t>,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lectus</a:t>
            </a:r>
            <a:r>
              <a:rPr lang="nl-NL" dirty="0"/>
              <a:t> </a:t>
            </a:r>
            <a:r>
              <a:rPr lang="nl-NL" dirty="0" err="1"/>
              <a:t>malesuada</a:t>
            </a:r>
            <a:r>
              <a:rPr lang="nl-NL" dirty="0"/>
              <a:t> libero,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commodo magna eros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urna.Third</a:t>
            </a:r>
            <a:r>
              <a:rPr lang="nl-NL" dirty="0"/>
              <a:t> level</a:t>
            </a:r>
          </a:p>
          <a:p>
            <a:pPr lvl="2"/>
            <a:r>
              <a:rPr lang="nl-NL" dirty="0"/>
              <a:t>%DT: </a:t>
            </a:r>
            <a:r>
              <a:rPr lang="nl-NL" dirty="0" err="1"/>
              <a:t>RelevanceOfExperience</a:t>
            </a:r>
            <a:r>
              <a:rPr lang="nl-NL" dirty="0"/>
              <a:t>%</a:t>
            </a:r>
          </a:p>
          <a:p>
            <a:pPr lvl="4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porttitor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massa.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posuere</a:t>
            </a:r>
            <a:r>
              <a:rPr lang="nl-NL" dirty="0"/>
              <a:t>, magna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pulvinar</a:t>
            </a:r>
            <a:r>
              <a:rPr lang="nl-NL" dirty="0"/>
              <a:t> </a:t>
            </a:r>
            <a:r>
              <a:rPr lang="nl-NL" dirty="0" err="1"/>
              <a:t>ultricies</a:t>
            </a:r>
            <a:r>
              <a:rPr lang="nl-NL" dirty="0"/>
              <a:t>, </a:t>
            </a:r>
            <a:r>
              <a:rPr lang="nl-NL" dirty="0" err="1"/>
              <a:t>purus</a:t>
            </a:r>
            <a:r>
              <a:rPr lang="nl-NL" dirty="0"/>
              <a:t> </a:t>
            </a:r>
            <a:r>
              <a:rPr lang="nl-NL" dirty="0" err="1"/>
              <a:t>lectus</a:t>
            </a:r>
            <a:r>
              <a:rPr lang="nl-NL" dirty="0"/>
              <a:t> </a:t>
            </a:r>
            <a:r>
              <a:rPr lang="nl-NL" dirty="0" err="1"/>
              <a:t>malesuada</a:t>
            </a:r>
            <a:r>
              <a:rPr lang="nl-NL" dirty="0"/>
              <a:t> libero,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commodo magna eros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.</a:t>
            </a:r>
          </a:p>
          <a:p>
            <a:pPr lvl="1"/>
            <a:r>
              <a:rPr lang="nl-NL" dirty="0"/>
              <a:t>%</a:t>
            </a:r>
            <a:r>
              <a:rPr lang="nl-NL" dirty="0" err="1"/>
              <a:t>DT:ProjectExperience</a:t>
            </a:r>
            <a:r>
              <a:rPr lang="nl-NL" dirty="0"/>
              <a:t>%</a:t>
            </a:r>
          </a:p>
          <a:p>
            <a:pPr lvl="2"/>
            <a:r>
              <a:rPr lang="nl-NL" dirty="0"/>
              <a:t>%</a:t>
            </a:r>
            <a:r>
              <a:rPr lang="nl-NL" dirty="0" err="1"/>
              <a:t>DT:ProjectTitle</a:t>
            </a:r>
            <a:r>
              <a:rPr lang="nl-NL" dirty="0"/>
              <a:t>%</a:t>
            </a:r>
          </a:p>
          <a:p>
            <a:pPr lvl="3"/>
            <a:r>
              <a:rPr lang="nl-NL" dirty="0"/>
              <a:t>%</a:t>
            </a:r>
            <a:r>
              <a:rPr lang="nl-NL" dirty="0" err="1"/>
              <a:t>DT:ClientNameDateFee</a:t>
            </a:r>
            <a:r>
              <a:rPr lang="nl-NL" dirty="0"/>
              <a:t>%</a:t>
            </a:r>
          </a:p>
          <a:p>
            <a:pPr lvl="4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porttitor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massa.</a:t>
            </a:r>
          </a:p>
          <a:p>
            <a:pPr lvl="2"/>
            <a:r>
              <a:rPr lang="nl-NL" dirty="0"/>
              <a:t>%</a:t>
            </a:r>
            <a:r>
              <a:rPr lang="nl-NL" dirty="0" err="1"/>
              <a:t>DT:ProjectTitle</a:t>
            </a:r>
            <a:r>
              <a:rPr lang="nl-NL" dirty="0"/>
              <a:t>%</a:t>
            </a:r>
          </a:p>
          <a:p>
            <a:pPr lvl="3"/>
            <a:r>
              <a:rPr lang="nl-NL" dirty="0"/>
              <a:t>%</a:t>
            </a:r>
            <a:r>
              <a:rPr lang="nl-NL" dirty="0" err="1"/>
              <a:t>DT:ClientNameDateFee</a:t>
            </a:r>
            <a:r>
              <a:rPr lang="nl-NL" dirty="0"/>
              <a:t>%</a:t>
            </a:r>
          </a:p>
          <a:p>
            <a:pPr lvl="4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porttitor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massa.</a:t>
            </a:r>
          </a:p>
        </p:txBody>
      </p:sp>
    </p:spTree>
    <p:extLst>
      <p:ext uri="{BB962C8B-B14F-4D97-AF65-F5344CB8AC3E}">
        <p14:creationId xmlns:p14="http://schemas.microsoft.com/office/powerpoint/2010/main" val="1375363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&amp;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/>
              <a:t>24-6-2018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32" hasCustomPrompt="1"/>
          </p:nvPr>
        </p:nvSpPr>
        <p:spPr bwMode="ltGray">
          <a:xfrm flipH="1">
            <a:off x="538662" y="1006475"/>
            <a:ext cx="5292225" cy="1332000"/>
          </a:xfrm>
          <a:prstGeom prst="snip1Rect">
            <a:avLst>
              <a:gd name="adj" fmla="val 21836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539750" y="1006475"/>
            <a:ext cx="288000" cy="288000"/>
          </a:xfrm>
          <a:prstGeom prst="rtTriangle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864000" y="1764000"/>
            <a:ext cx="4781872" cy="387798"/>
          </a:xfrm>
        </p:spPr>
        <p:txBody>
          <a:bodyPr>
            <a:noAutofit/>
          </a:bodyPr>
          <a:lstStyle>
            <a:lvl1pPr>
              <a:defRPr sz="2800" b="1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20" name="dcExplain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540000" y="2610000"/>
            <a:ext cx="8064000" cy="388800"/>
          </a:xfrm>
        </p:spPr>
        <p:txBody>
          <a:bodyPr/>
          <a:lstStyle>
            <a:lvl1pPr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%</a:t>
            </a:r>
            <a:r>
              <a:rPr lang="nl-NL" dirty="0" err="1"/>
              <a:t>DT:Explain</a:t>
            </a:r>
            <a:r>
              <a:rPr lang="nl-NL" dirty="0"/>
              <a:t>%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5477863" y="3103200"/>
            <a:ext cx="3124800" cy="36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9" name="dcLessonsLearned"/>
          <p:cNvSpPr>
            <a:spLocks noGrp="1"/>
          </p:cNvSpPr>
          <p:nvPr userDrawn="1">
            <p:ph type="body" sz="quarter" idx="15" hasCustomPrompt="1"/>
          </p:nvPr>
        </p:nvSpPr>
        <p:spPr bwMode="ltGray">
          <a:xfrm>
            <a:off x="5479026" y="3358800"/>
            <a:ext cx="3123637" cy="689008"/>
          </a:xfrm>
          <a:solidFill>
            <a:schemeClr val="accent3"/>
          </a:solidFill>
        </p:spPr>
        <p:txBody>
          <a:bodyPr wrap="square" lIns="216000" rIns="180000" bIns="21600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sz="1200" b="1" cap="all" baseline="0">
                <a:solidFill>
                  <a:schemeClr val="accent2"/>
                </a:solidFill>
              </a:defRPr>
            </a:lvl1pPr>
            <a:lvl2pPr marL="270000" indent="-27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nl-NL" dirty="0"/>
              <a:t>%</a:t>
            </a:r>
            <a:r>
              <a:rPr lang="nl-NL" dirty="0" err="1"/>
              <a:t>DT:WhatCanIDo</a:t>
            </a:r>
            <a:r>
              <a:rPr lang="nl-NL" dirty="0"/>
              <a:t>%</a:t>
            </a:r>
          </a:p>
          <a:p>
            <a:pPr lvl="0"/>
            <a:endParaRPr lang="nl-NL" dirty="0"/>
          </a:p>
          <a:p>
            <a:pPr lvl="1"/>
            <a:r>
              <a:rPr lang="nl-NL" dirty="0"/>
              <a:t>%</a:t>
            </a:r>
            <a:r>
              <a:rPr lang="nl-NL" dirty="0" err="1"/>
              <a:t>DT:LessonsLearned</a:t>
            </a:r>
            <a:r>
              <a:rPr lang="nl-NL" dirty="0"/>
              <a:t>%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000" y="1008000"/>
            <a:ext cx="2772000" cy="133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00" y="5544000"/>
            <a:ext cx="3124800" cy="374446"/>
          </a:xfrm>
          <a:prstGeom prst="rect">
            <a:avLst/>
          </a:prstGeom>
        </p:spPr>
      </p:pic>
      <p:sp>
        <p:nvSpPr>
          <p:cNvPr id="17" name="dcBody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3103200"/>
            <a:ext cx="4820400" cy="2813969"/>
          </a:xfrm>
        </p:spPr>
        <p:txBody>
          <a:bodyPr numCol="1" spcCol="252000">
            <a:normAutofit/>
          </a:bodyPr>
          <a:lstStyle>
            <a:lvl1pPr>
              <a:spcBef>
                <a:spcPts val="200"/>
              </a:spcBef>
              <a:spcAft>
                <a:spcPts val="400"/>
              </a:spcAft>
              <a:defRPr sz="1200" b="1">
                <a:solidFill>
                  <a:schemeClr val="accent1"/>
                </a:solidFill>
              </a:defRPr>
            </a:lvl1pPr>
            <a:lvl2pPr marL="0" indent="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1000"/>
            </a:lvl2pPr>
            <a:lvl3pPr marL="270000" indent="-27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/>
            </a:lvl3pPr>
            <a:lvl4pPr marL="540000" indent="-27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000"/>
            </a:lvl4pPr>
            <a:lvl5pPr marL="810000" indent="-27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/>
            </a:lvl5pPr>
            <a:lvl6pPr marL="1080000" indent="-27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000"/>
            </a:lvl6pPr>
            <a:lvl7pPr marL="1350000" indent="-27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/>
            </a:lvl7pPr>
            <a:lvl8pPr marL="1620000" indent="-27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000"/>
            </a:lvl8pPr>
            <a:lvl9pPr marL="1890000" indent="-27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 baseline="0"/>
            </a:lvl9pPr>
          </a:lstStyle>
          <a:p>
            <a:pPr lvl="2"/>
            <a:r>
              <a:rPr lang="nl-NL" dirty="0"/>
              <a:t>%</a:t>
            </a:r>
            <a:r>
              <a:rPr lang="nl-NL" dirty="0" err="1"/>
              <a:t>DT:BackgroundInfo</a:t>
            </a:r>
            <a:r>
              <a:rPr lang="nl-NL" dirty="0"/>
              <a:t>%</a:t>
            </a:r>
          </a:p>
        </p:txBody>
      </p:sp>
      <p:sp>
        <p:nvSpPr>
          <p:cNvPr id="10" name="dcMoment"/>
          <p:cNvSpPr>
            <a:spLocks noGrp="1"/>
          </p:cNvSpPr>
          <p:nvPr>
            <p:ph type="body" sz="quarter" idx="37" hasCustomPrompt="1"/>
          </p:nvPr>
        </p:nvSpPr>
        <p:spPr>
          <a:xfrm>
            <a:off x="864000" y="1296000"/>
            <a:ext cx="4780800" cy="277200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  <a:lvl2pPr>
              <a:defRPr cap="all" baseline="0">
                <a:solidFill>
                  <a:schemeClr val="bg1"/>
                </a:solidFill>
              </a:defRPr>
            </a:lvl2pPr>
            <a:lvl3pPr>
              <a:defRPr cap="all" baseline="0">
                <a:solidFill>
                  <a:schemeClr val="bg1"/>
                </a:solidFill>
              </a:defRPr>
            </a:lvl3pPr>
            <a:lvl4pPr>
              <a:defRPr cap="all" baseline="0">
                <a:solidFill>
                  <a:schemeClr val="bg1"/>
                </a:solidFill>
              </a:defRPr>
            </a:lvl4pPr>
            <a:lvl5pPr>
              <a:defRPr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%DT:MOMENT%</a:t>
            </a:r>
          </a:p>
        </p:txBody>
      </p:sp>
    </p:spTree>
    <p:extLst>
      <p:ext uri="{BB962C8B-B14F-4D97-AF65-F5344CB8AC3E}">
        <p14:creationId xmlns:p14="http://schemas.microsoft.com/office/powerpoint/2010/main" val="2234610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ingle Corner Rectangle 8"/>
          <p:cNvSpPr/>
          <p:nvPr userDrawn="1"/>
        </p:nvSpPr>
        <p:spPr bwMode="ltGray">
          <a:xfrm flipH="1">
            <a:off x="540000" y="1620000"/>
            <a:ext cx="8064000" cy="4696663"/>
          </a:xfrm>
          <a:prstGeom prst="snip1Rect">
            <a:avLst>
              <a:gd name="adj" fmla="val 61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ight Triangle 9"/>
          <p:cNvSpPr/>
          <p:nvPr userDrawn="1"/>
        </p:nvSpPr>
        <p:spPr>
          <a:xfrm flipH="1">
            <a:off x="539750" y="1620000"/>
            <a:ext cx="288000" cy="288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900000" y="1928372"/>
            <a:ext cx="6569188" cy="4985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section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3" name="sLogo">
            <a:extLst>
              <a:ext uri="{FF2B5EF4-FFF2-40B4-BE49-F238E27FC236}">
                <a16:creationId xmlns:a16="http://schemas.microsoft.com/office/drawing/2014/main" id="{DDBA2359-1143-4BF9-A7EA-1C0BCC52A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000" y="396000"/>
            <a:ext cx="2826000" cy="2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2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8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800000"/>
            <a:ext cx="9144000" cy="5058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 </a:t>
            </a:r>
          </a:p>
          <a:p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picture</a:t>
            </a:r>
          </a:p>
          <a:p>
            <a:endParaRPr lang="nl-NL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3" hasCustomPrompt="1"/>
          </p:nvPr>
        </p:nvSpPr>
        <p:spPr bwMode="ltGray">
          <a:xfrm flipH="1">
            <a:off x="540000" y="2070000"/>
            <a:ext cx="8064000" cy="1620000"/>
          </a:xfrm>
          <a:prstGeom prst="snip1Rect">
            <a:avLst>
              <a:gd name="adj" fmla="val 17843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540000" y="2070000"/>
            <a:ext cx="288000" cy="288000"/>
          </a:xfrm>
          <a:prstGeom prst="rtTriangle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4000" y="2330912"/>
            <a:ext cx="7174800" cy="498598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999" y="2825007"/>
            <a:ext cx="7174800" cy="66479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nl-NL" dirty="0"/>
          </a:p>
        </p:txBody>
      </p:sp>
      <p:pic>
        <p:nvPicPr>
          <p:cNvPr id="5" name="sLogo">
            <a:extLst>
              <a:ext uri="{FF2B5EF4-FFF2-40B4-BE49-F238E27FC236}">
                <a16:creationId xmlns:a16="http://schemas.microsoft.com/office/drawing/2014/main" id="{DEE2A84C-5315-4C9D-AD16-1C2C213000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00" y="396000"/>
            <a:ext cx="3420000" cy="36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47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ingle Corner Rectangle 8"/>
          <p:cNvSpPr/>
          <p:nvPr userDrawn="1"/>
        </p:nvSpPr>
        <p:spPr bwMode="ltGray">
          <a:xfrm flipH="1">
            <a:off x="540000" y="1620000"/>
            <a:ext cx="8064000" cy="4696663"/>
          </a:xfrm>
          <a:prstGeom prst="snip1Rect">
            <a:avLst>
              <a:gd name="adj" fmla="val 61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ight Triangle 9"/>
          <p:cNvSpPr/>
          <p:nvPr userDrawn="1"/>
        </p:nvSpPr>
        <p:spPr>
          <a:xfrm flipH="1">
            <a:off x="539750" y="1620000"/>
            <a:ext cx="288000" cy="288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900000" y="1928372"/>
            <a:ext cx="6569188" cy="4985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section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3" name="sLogo">
            <a:extLst>
              <a:ext uri="{FF2B5EF4-FFF2-40B4-BE49-F238E27FC236}">
                <a16:creationId xmlns:a16="http://schemas.microsoft.com/office/drawing/2014/main" id="{C1F48D04-4303-413F-9CA3-E8BE1D91F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000" y="396000"/>
            <a:ext cx="2826000" cy="2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53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auto">
          <a:xfrm>
            <a:off x="3310662" y="2031160"/>
            <a:ext cx="5292000" cy="3486990"/>
            <a:chOff x="2337" y="1166"/>
            <a:chExt cx="3011" cy="1984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337" y="1166"/>
              <a:ext cx="1621" cy="1557"/>
            </a:xfrm>
            <a:custGeom>
              <a:avLst/>
              <a:gdLst>
                <a:gd name="T0" fmla="*/ 415 w 685"/>
                <a:gd name="T1" fmla="*/ 240 h 657"/>
                <a:gd name="T2" fmla="*/ 376 w 685"/>
                <a:gd name="T3" fmla="*/ 280 h 657"/>
                <a:gd name="T4" fmla="*/ 356 w 685"/>
                <a:gd name="T5" fmla="*/ 300 h 657"/>
                <a:gd name="T6" fmla="*/ 353 w 685"/>
                <a:gd name="T7" fmla="*/ 328 h 657"/>
                <a:gd name="T8" fmla="*/ 309 w 685"/>
                <a:gd name="T9" fmla="*/ 328 h 657"/>
                <a:gd name="T10" fmla="*/ 309 w 685"/>
                <a:gd name="T11" fmla="*/ 317 h 657"/>
                <a:gd name="T12" fmla="*/ 316 w 685"/>
                <a:gd name="T13" fmla="*/ 281 h 657"/>
                <a:gd name="T14" fmla="*/ 344 w 685"/>
                <a:gd name="T15" fmla="*/ 250 h 657"/>
                <a:gd name="T16" fmla="*/ 370 w 685"/>
                <a:gd name="T17" fmla="*/ 227 h 657"/>
                <a:gd name="T18" fmla="*/ 376 w 685"/>
                <a:gd name="T19" fmla="*/ 208 h 657"/>
                <a:gd name="T20" fmla="*/ 365 w 685"/>
                <a:gd name="T21" fmla="*/ 184 h 657"/>
                <a:gd name="T22" fmla="*/ 334 w 685"/>
                <a:gd name="T23" fmla="*/ 174 h 657"/>
                <a:gd name="T24" fmla="*/ 303 w 685"/>
                <a:gd name="T25" fmla="*/ 184 h 657"/>
                <a:gd name="T26" fmla="*/ 286 w 685"/>
                <a:gd name="T27" fmla="*/ 217 h 657"/>
                <a:gd name="T28" fmla="*/ 241 w 685"/>
                <a:gd name="T29" fmla="*/ 211 h 657"/>
                <a:gd name="T30" fmla="*/ 267 w 685"/>
                <a:gd name="T31" fmla="*/ 158 h 657"/>
                <a:gd name="T32" fmla="*/ 332 w 685"/>
                <a:gd name="T33" fmla="*/ 137 h 657"/>
                <a:gd name="T34" fmla="*/ 399 w 685"/>
                <a:gd name="T35" fmla="*/ 159 h 657"/>
                <a:gd name="T36" fmla="*/ 424 w 685"/>
                <a:gd name="T37" fmla="*/ 210 h 657"/>
                <a:gd name="T38" fmla="*/ 415 w 685"/>
                <a:gd name="T39" fmla="*/ 240 h 657"/>
                <a:gd name="T40" fmla="*/ 358 w 685"/>
                <a:gd name="T41" fmla="*/ 394 h 657"/>
                <a:gd name="T42" fmla="*/ 309 w 685"/>
                <a:gd name="T43" fmla="*/ 394 h 657"/>
                <a:gd name="T44" fmla="*/ 309 w 685"/>
                <a:gd name="T45" fmla="*/ 345 h 657"/>
                <a:gd name="T46" fmla="*/ 358 w 685"/>
                <a:gd name="T47" fmla="*/ 345 h 657"/>
                <a:gd name="T48" fmla="*/ 358 w 685"/>
                <a:gd name="T49" fmla="*/ 394 h 657"/>
                <a:gd name="T50" fmla="*/ 584 w 685"/>
                <a:gd name="T51" fmla="*/ 82 h 657"/>
                <a:gd name="T52" fmla="*/ 343 w 685"/>
                <a:gd name="T53" fmla="*/ 0 h 657"/>
                <a:gd name="T54" fmla="*/ 101 w 685"/>
                <a:gd name="T55" fmla="*/ 82 h 657"/>
                <a:gd name="T56" fmla="*/ 0 w 685"/>
                <a:gd name="T57" fmla="*/ 283 h 657"/>
                <a:gd name="T58" fmla="*/ 101 w 685"/>
                <a:gd name="T59" fmla="*/ 484 h 657"/>
                <a:gd name="T60" fmla="*/ 343 w 685"/>
                <a:gd name="T61" fmla="*/ 565 h 657"/>
                <a:gd name="T62" fmla="*/ 411 w 685"/>
                <a:gd name="T63" fmla="*/ 560 h 657"/>
                <a:gd name="T64" fmla="*/ 497 w 685"/>
                <a:gd name="T65" fmla="*/ 653 h 657"/>
                <a:gd name="T66" fmla="*/ 507 w 685"/>
                <a:gd name="T67" fmla="*/ 657 h 657"/>
                <a:gd name="T68" fmla="*/ 512 w 685"/>
                <a:gd name="T69" fmla="*/ 657 h 657"/>
                <a:gd name="T70" fmla="*/ 521 w 685"/>
                <a:gd name="T71" fmla="*/ 644 h 657"/>
                <a:gd name="T72" fmla="*/ 521 w 685"/>
                <a:gd name="T73" fmla="*/ 524 h 657"/>
                <a:gd name="T74" fmla="*/ 584 w 685"/>
                <a:gd name="T75" fmla="*/ 484 h 657"/>
                <a:gd name="T76" fmla="*/ 685 w 685"/>
                <a:gd name="T77" fmla="*/ 283 h 657"/>
                <a:gd name="T78" fmla="*/ 584 w 685"/>
                <a:gd name="T79" fmla="*/ 82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85" h="657">
                  <a:moveTo>
                    <a:pt x="415" y="240"/>
                  </a:moveTo>
                  <a:cubicBezTo>
                    <a:pt x="409" y="250"/>
                    <a:pt x="396" y="263"/>
                    <a:pt x="376" y="280"/>
                  </a:cubicBezTo>
                  <a:cubicBezTo>
                    <a:pt x="365" y="288"/>
                    <a:pt x="359" y="295"/>
                    <a:pt x="356" y="300"/>
                  </a:cubicBezTo>
                  <a:cubicBezTo>
                    <a:pt x="354" y="306"/>
                    <a:pt x="353" y="315"/>
                    <a:pt x="353" y="328"/>
                  </a:cubicBezTo>
                  <a:cubicBezTo>
                    <a:pt x="309" y="328"/>
                    <a:pt x="309" y="328"/>
                    <a:pt x="309" y="328"/>
                  </a:cubicBezTo>
                  <a:cubicBezTo>
                    <a:pt x="309" y="322"/>
                    <a:pt x="309" y="318"/>
                    <a:pt x="309" y="317"/>
                  </a:cubicBezTo>
                  <a:cubicBezTo>
                    <a:pt x="309" y="302"/>
                    <a:pt x="311" y="291"/>
                    <a:pt x="316" y="281"/>
                  </a:cubicBezTo>
                  <a:cubicBezTo>
                    <a:pt x="320" y="272"/>
                    <a:pt x="330" y="262"/>
                    <a:pt x="344" y="250"/>
                  </a:cubicBezTo>
                  <a:cubicBezTo>
                    <a:pt x="358" y="238"/>
                    <a:pt x="367" y="231"/>
                    <a:pt x="370" y="227"/>
                  </a:cubicBezTo>
                  <a:cubicBezTo>
                    <a:pt x="374" y="222"/>
                    <a:pt x="376" y="215"/>
                    <a:pt x="376" y="208"/>
                  </a:cubicBezTo>
                  <a:cubicBezTo>
                    <a:pt x="376" y="199"/>
                    <a:pt x="372" y="191"/>
                    <a:pt x="365" y="184"/>
                  </a:cubicBezTo>
                  <a:cubicBezTo>
                    <a:pt x="357" y="177"/>
                    <a:pt x="347" y="174"/>
                    <a:pt x="334" y="174"/>
                  </a:cubicBezTo>
                  <a:cubicBezTo>
                    <a:pt x="322" y="174"/>
                    <a:pt x="311" y="177"/>
                    <a:pt x="303" y="184"/>
                  </a:cubicBezTo>
                  <a:cubicBezTo>
                    <a:pt x="295" y="192"/>
                    <a:pt x="289" y="202"/>
                    <a:pt x="286" y="217"/>
                  </a:cubicBezTo>
                  <a:cubicBezTo>
                    <a:pt x="241" y="211"/>
                    <a:pt x="241" y="211"/>
                    <a:pt x="241" y="211"/>
                  </a:cubicBezTo>
                  <a:cubicBezTo>
                    <a:pt x="242" y="190"/>
                    <a:pt x="251" y="173"/>
                    <a:pt x="267" y="158"/>
                  </a:cubicBezTo>
                  <a:cubicBezTo>
                    <a:pt x="284" y="144"/>
                    <a:pt x="305" y="137"/>
                    <a:pt x="332" y="137"/>
                  </a:cubicBezTo>
                  <a:cubicBezTo>
                    <a:pt x="360" y="137"/>
                    <a:pt x="382" y="144"/>
                    <a:pt x="399" y="159"/>
                  </a:cubicBezTo>
                  <a:cubicBezTo>
                    <a:pt x="416" y="173"/>
                    <a:pt x="424" y="190"/>
                    <a:pt x="424" y="210"/>
                  </a:cubicBezTo>
                  <a:cubicBezTo>
                    <a:pt x="424" y="221"/>
                    <a:pt x="421" y="231"/>
                    <a:pt x="415" y="240"/>
                  </a:cubicBezTo>
                  <a:moveTo>
                    <a:pt x="358" y="394"/>
                  </a:moveTo>
                  <a:cubicBezTo>
                    <a:pt x="309" y="394"/>
                    <a:pt x="309" y="394"/>
                    <a:pt x="309" y="394"/>
                  </a:cubicBezTo>
                  <a:cubicBezTo>
                    <a:pt x="309" y="345"/>
                    <a:pt x="309" y="345"/>
                    <a:pt x="309" y="345"/>
                  </a:cubicBezTo>
                  <a:cubicBezTo>
                    <a:pt x="358" y="345"/>
                    <a:pt x="358" y="345"/>
                    <a:pt x="358" y="345"/>
                  </a:cubicBezTo>
                  <a:lnTo>
                    <a:pt x="358" y="394"/>
                  </a:lnTo>
                  <a:close/>
                  <a:moveTo>
                    <a:pt x="584" y="82"/>
                  </a:moveTo>
                  <a:cubicBezTo>
                    <a:pt x="520" y="29"/>
                    <a:pt x="434" y="0"/>
                    <a:pt x="343" y="0"/>
                  </a:cubicBezTo>
                  <a:cubicBezTo>
                    <a:pt x="252" y="0"/>
                    <a:pt x="166" y="29"/>
                    <a:pt x="101" y="82"/>
                  </a:cubicBezTo>
                  <a:cubicBezTo>
                    <a:pt x="36" y="136"/>
                    <a:pt x="0" y="207"/>
                    <a:pt x="0" y="283"/>
                  </a:cubicBezTo>
                  <a:cubicBezTo>
                    <a:pt x="0" y="359"/>
                    <a:pt x="36" y="430"/>
                    <a:pt x="101" y="484"/>
                  </a:cubicBezTo>
                  <a:cubicBezTo>
                    <a:pt x="166" y="536"/>
                    <a:pt x="252" y="565"/>
                    <a:pt x="343" y="565"/>
                  </a:cubicBezTo>
                  <a:cubicBezTo>
                    <a:pt x="366" y="565"/>
                    <a:pt x="389" y="564"/>
                    <a:pt x="411" y="560"/>
                  </a:cubicBezTo>
                  <a:cubicBezTo>
                    <a:pt x="497" y="653"/>
                    <a:pt x="497" y="653"/>
                    <a:pt x="497" y="653"/>
                  </a:cubicBezTo>
                  <a:cubicBezTo>
                    <a:pt x="500" y="656"/>
                    <a:pt x="504" y="657"/>
                    <a:pt x="507" y="657"/>
                  </a:cubicBezTo>
                  <a:cubicBezTo>
                    <a:pt x="509" y="657"/>
                    <a:pt x="511" y="657"/>
                    <a:pt x="512" y="657"/>
                  </a:cubicBezTo>
                  <a:cubicBezTo>
                    <a:pt x="518" y="654"/>
                    <a:pt x="521" y="649"/>
                    <a:pt x="521" y="644"/>
                  </a:cubicBezTo>
                  <a:cubicBezTo>
                    <a:pt x="521" y="524"/>
                    <a:pt x="521" y="524"/>
                    <a:pt x="521" y="524"/>
                  </a:cubicBezTo>
                  <a:cubicBezTo>
                    <a:pt x="544" y="513"/>
                    <a:pt x="565" y="499"/>
                    <a:pt x="584" y="484"/>
                  </a:cubicBezTo>
                  <a:cubicBezTo>
                    <a:pt x="649" y="430"/>
                    <a:pt x="685" y="359"/>
                    <a:pt x="685" y="283"/>
                  </a:cubicBezTo>
                  <a:cubicBezTo>
                    <a:pt x="685" y="207"/>
                    <a:pt x="649" y="136"/>
                    <a:pt x="584" y="8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745" y="1590"/>
              <a:ext cx="1603" cy="1560"/>
            </a:xfrm>
            <a:custGeom>
              <a:avLst/>
              <a:gdLst>
                <a:gd name="T0" fmla="*/ 499 w 677"/>
                <a:gd name="T1" fmla="*/ 316 h 658"/>
                <a:gd name="T2" fmla="*/ 457 w 677"/>
                <a:gd name="T3" fmla="*/ 275 h 658"/>
                <a:gd name="T4" fmla="*/ 499 w 677"/>
                <a:gd name="T5" fmla="*/ 234 h 658"/>
                <a:gd name="T6" fmla="*/ 540 w 677"/>
                <a:gd name="T7" fmla="*/ 275 h 658"/>
                <a:gd name="T8" fmla="*/ 499 w 677"/>
                <a:gd name="T9" fmla="*/ 316 h 658"/>
                <a:gd name="T10" fmla="*/ 335 w 677"/>
                <a:gd name="T11" fmla="*/ 316 h 658"/>
                <a:gd name="T12" fmla="*/ 293 w 677"/>
                <a:gd name="T13" fmla="*/ 275 h 658"/>
                <a:gd name="T14" fmla="*/ 335 w 677"/>
                <a:gd name="T15" fmla="*/ 234 h 658"/>
                <a:gd name="T16" fmla="*/ 376 w 677"/>
                <a:gd name="T17" fmla="*/ 275 h 658"/>
                <a:gd name="T18" fmla="*/ 335 w 677"/>
                <a:gd name="T19" fmla="*/ 316 h 658"/>
                <a:gd name="T20" fmla="*/ 170 w 677"/>
                <a:gd name="T21" fmla="*/ 316 h 658"/>
                <a:gd name="T22" fmla="*/ 129 w 677"/>
                <a:gd name="T23" fmla="*/ 275 h 658"/>
                <a:gd name="T24" fmla="*/ 170 w 677"/>
                <a:gd name="T25" fmla="*/ 234 h 658"/>
                <a:gd name="T26" fmla="*/ 211 w 677"/>
                <a:gd name="T27" fmla="*/ 275 h 658"/>
                <a:gd name="T28" fmla="*/ 170 w 677"/>
                <a:gd name="T29" fmla="*/ 316 h 658"/>
                <a:gd name="T30" fmla="*/ 575 w 677"/>
                <a:gd name="T31" fmla="*/ 82 h 658"/>
                <a:gd name="T32" fmla="*/ 334 w 677"/>
                <a:gd name="T33" fmla="*/ 0 h 658"/>
                <a:gd name="T34" fmla="*/ 126 w 677"/>
                <a:gd name="T35" fmla="*/ 59 h 658"/>
                <a:gd name="T36" fmla="*/ 129 w 677"/>
                <a:gd name="T37" fmla="*/ 104 h 658"/>
                <a:gd name="T38" fmla="*/ 14 w 677"/>
                <a:gd name="T39" fmla="*/ 335 h 658"/>
                <a:gd name="T40" fmla="*/ 0 w 677"/>
                <a:gd name="T41" fmla="*/ 345 h 658"/>
                <a:gd name="T42" fmla="*/ 93 w 677"/>
                <a:gd name="T43" fmla="*/ 484 h 658"/>
                <a:gd name="T44" fmla="*/ 156 w 677"/>
                <a:gd name="T45" fmla="*/ 524 h 658"/>
                <a:gd name="T46" fmla="*/ 156 w 677"/>
                <a:gd name="T47" fmla="*/ 644 h 658"/>
                <a:gd name="T48" fmla="*/ 164 w 677"/>
                <a:gd name="T49" fmla="*/ 657 h 658"/>
                <a:gd name="T50" fmla="*/ 169 w 677"/>
                <a:gd name="T51" fmla="*/ 658 h 658"/>
                <a:gd name="T52" fmla="*/ 180 w 677"/>
                <a:gd name="T53" fmla="*/ 653 h 658"/>
                <a:gd name="T54" fmla="*/ 266 w 677"/>
                <a:gd name="T55" fmla="*/ 560 h 658"/>
                <a:gd name="T56" fmla="*/ 334 w 677"/>
                <a:gd name="T57" fmla="*/ 565 h 658"/>
                <a:gd name="T58" fmla="*/ 575 w 677"/>
                <a:gd name="T59" fmla="*/ 484 h 658"/>
                <a:gd name="T60" fmla="*/ 677 w 677"/>
                <a:gd name="T61" fmla="*/ 283 h 658"/>
                <a:gd name="T62" fmla="*/ 575 w 677"/>
                <a:gd name="T63" fmla="*/ 82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7" h="658">
                  <a:moveTo>
                    <a:pt x="499" y="316"/>
                  </a:moveTo>
                  <a:cubicBezTo>
                    <a:pt x="476" y="316"/>
                    <a:pt x="457" y="298"/>
                    <a:pt x="457" y="275"/>
                  </a:cubicBezTo>
                  <a:cubicBezTo>
                    <a:pt x="457" y="252"/>
                    <a:pt x="476" y="234"/>
                    <a:pt x="499" y="234"/>
                  </a:cubicBezTo>
                  <a:cubicBezTo>
                    <a:pt x="521" y="234"/>
                    <a:pt x="540" y="252"/>
                    <a:pt x="540" y="275"/>
                  </a:cubicBezTo>
                  <a:cubicBezTo>
                    <a:pt x="540" y="298"/>
                    <a:pt x="521" y="316"/>
                    <a:pt x="499" y="316"/>
                  </a:cubicBezTo>
                  <a:moveTo>
                    <a:pt x="335" y="316"/>
                  </a:moveTo>
                  <a:cubicBezTo>
                    <a:pt x="312" y="316"/>
                    <a:pt x="293" y="298"/>
                    <a:pt x="293" y="275"/>
                  </a:cubicBezTo>
                  <a:cubicBezTo>
                    <a:pt x="293" y="252"/>
                    <a:pt x="312" y="234"/>
                    <a:pt x="335" y="234"/>
                  </a:cubicBezTo>
                  <a:cubicBezTo>
                    <a:pt x="357" y="234"/>
                    <a:pt x="376" y="252"/>
                    <a:pt x="376" y="275"/>
                  </a:cubicBezTo>
                  <a:cubicBezTo>
                    <a:pt x="376" y="298"/>
                    <a:pt x="357" y="316"/>
                    <a:pt x="335" y="316"/>
                  </a:cubicBezTo>
                  <a:moveTo>
                    <a:pt x="170" y="316"/>
                  </a:moveTo>
                  <a:cubicBezTo>
                    <a:pt x="147" y="316"/>
                    <a:pt x="129" y="298"/>
                    <a:pt x="129" y="275"/>
                  </a:cubicBezTo>
                  <a:cubicBezTo>
                    <a:pt x="129" y="252"/>
                    <a:pt x="147" y="234"/>
                    <a:pt x="170" y="234"/>
                  </a:cubicBezTo>
                  <a:cubicBezTo>
                    <a:pt x="192" y="234"/>
                    <a:pt x="211" y="252"/>
                    <a:pt x="211" y="275"/>
                  </a:cubicBezTo>
                  <a:cubicBezTo>
                    <a:pt x="211" y="298"/>
                    <a:pt x="192" y="316"/>
                    <a:pt x="170" y="316"/>
                  </a:cubicBezTo>
                  <a:moveTo>
                    <a:pt x="575" y="82"/>
                  </a:moveTo>
                  <a:cubicBezTo>
                    <a:pt x="511" y="29"/>
                    <a:pt x="425" y="0"/>
                    <a:pt x="334" y="0"/>
                  </a:cubicBezTo>
                  <a:cubicBezTo>
                    <a:pt x="258" y="0"/>
                    <a:pt x="185" y="21"/>
                    <a:pt x="126" y="59"/>
                  </a:cubicBezTo>
                  <a:cubicBezTo>
                    <a:pt x="128" y="73"/>
                    <a:pt x="129" y="89"/>
                    <a:pt x="129" y="104"/>
                  </a:cubicBezTo>
                  <a:cubicBezTo>
                    <a:pt x="129" y="192"/>
                    <a:pt x="88" y="274"/>
                    <a:pt x="14" y="335"/>
                  </a:cubicBezTo>
                  <a:cubicBezTo>
                    <a:pt x="9" y="338"/>
                    <a:pt x="5" y="342"/>
                    <a:pt x="0" y="345"/>
                  </a:cubicBezTo>
                  <a:cubicBezTo>
                    <a:pt x="14" y="397"/>
                    <a:pt x="46" y="445"/>
                    <a:pt x="93" y="484"/>
                  </a:cubicBezTo>
                  <a:cubicBezTo>
                    <a:pt x="112" y="499"/>
                    <a:pt x="133" y="513"/>
                    <a:pt x="156" y="524"/>
                  </a:cubicBezTo>
                  <a:cubicBezTo>
                    <a:pt x="156" y="644"/>
                    <a:pt x="156" y="644"/>
                    <a:pt x="156" y="644"/>
                  </a:cubicBezTo>
                  <a:cubicBezTo>
                    <a:pt x="156" y="649"/>
                    <a:pt x="159" y="655"/>
                    <a:pt x="164" y="657"/>
                  </a:cubicBezTo>
                  <a:cubicBezTo>
                    <a:pt x="166" y="657"/>
                    <a:pt x="168" y="658"/>
                    <a:pt x="169" y="658"/>
                  </a:cubicBezTo>
                  <a:cubicBezTo>
                    <a:pt x="173" y="658"/>
                    <a:pt x="177" y="656"/>
                    <a:pt x="180" y="653"/>
                  </a:cubicBezTo>
                  <a:cubicBezTo>
                    <a:pt x="266" y="560"/>
                    <a:pt x="266" y="560"/>
                    <a:pt x="266" y="560"/>
                  </a:cubicBezTo>
                  <a:cubicBezTo>
                    <a:pt x="288" y="564"/>
                    <a:pt x="311" y="565"/>
                    <a:pt x="334" y="565"/>
                  </a:cubicBezTo>
                  <a:cubicBezTo>
                    <a:pt x="425" y="565"/>
                    <a:pt x="511" y="536"/>
                    <a:pt x="575" y="484"/>
                  </a:cubicBezTo>
                  <a:cubicBezTo>
                    <a:pt x="641" y="430"/>
                    <a:pt x="677" y="359"/>
                    <a:pt x="677" y="283"/>
                  </a:cubicBezTo>
                  <a:cubicBezTo>
                    <a:pt x="677" y="207"/>
                    <a:pt x="641" y="136"/>
                    <a:pt x="575" y="8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6" name="Rectangle 5"/>
          <p:cNvSpPr/>
          <p:nvPr userDrawn="1"/>
        </p:nvSpPr>
        <p:spPr bwMode="white">
          <a:xfrm>
            <a:off x="0" y="6316663"/>
            <a:ext cx="9144000" cy="5413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485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ltGray">
          <a:xfrm flipH="1">
            <a:off x="0" y="1800000"/>
            <a:ext cx="9144000" cy="50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 bwMode="auto">
          <a:xfrm>
            <a:off x="540000" y="2237463"/>
            <a:ext cx="8064000" cy="830997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3" name="sLogo">
            <a:extLst>
              <a:ext uri="{FF2B5EF4-FFF2-40B4-BE49-F238E27FC236}">
                <a16:creationId xmlns:a16="http://schemas.microsoft.com/office/drawing/2014/main" id="{9613757B-A9DA-42CB-857A-0624B11835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00" y="396000"/>
            <a:ext cx="3420000" cy="36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19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oving Qua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/>
              <a:pPr/>
              <a:t>24-6-2018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540000" y="2792235"/>
            <a:ext cx="6084011" cy="12208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449"/>
              </a:lnSpc>
            </a:pPr>
            <a:r>
              <a:rPr lang="nl-NL" sz="4400" dirty="0">
                <a:solidFill>
                  <a:srgbClr val="000000"/>
                </a:solidFill>
                <a:latin typeface="Arial"/>
                <a:cs typeface="Arial"/>
              </a:rPr>
              <a:t>Arcadis.</a:t>
            </a:r>
          </a:p>
          <a:p>
            <a:pPr>
              <a:lnSpc>
                <a:spcPts val="4449"/>
              </a:lnSpc>
            </a:pPr>
            <a:r>
              <a:rPr lang="nl-NL" sz="4400" dirty="0" err="1">
                <a:solidFill>
                  <a:srgbClr val="E4610F"/>
                </a:solidFill>
                <a:latin typeface="Arial"/>
                <a:cs typeface="Arial"/>
              </a:rPr>
              <a:t>Improving</a:t>
            </a:r>
            <a:r>
              <a:rPr lang="nl-NL" sz="4400" dirty="0">
                <a:solidFill>
                  <a:srgbClr val="E4610F"/>
                </a:solidFill>
                <a:latin typeface="Arial"/>
                <a:cs typeface="Arial"/>
              </a:rPr>
              <a:t> </a:t>
            </a:r>
            <a:r>
              <a:rPr lang="nl-NL" sz="4400" dirty="0" err="1">
                <a:solidFill>
                  <a:srgbClr val="E4610F"/>
                </a:solidFill>
                <a:latin typeface="Arial"/>
                <a:cs typeface="Arial"/>
              </a:rPr>
              <a:t>quality</a:t>
            </a:r>
            <a:r>
              <a:rPr lang="nl-NL" sz="4400" dirty="0">
                <a:solidFill>
                  <a:srgbClr val="E4610F"/>
                </a:solidFill>
                <a:latin typeface="Arial"/>
                <a:cs typeface="Arial"/>
              </a:rPr>
              <a:t> of life.</a:t>
            </a:r>
          </a:p>
        </p:txBody>
      </p:sp>
    </p:spTree>
    <p:extLst>
      <p:ext uri="{BB962C8B-B14F-4D97-AF65-F5344CB8AC3E}">
        <p14:creationId xmlns:p14="http://schemas.microsoft.com/office/powerpoint/2010/main" val="47539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56001"/>
            <a:ext cx="8062662" cy="3867326"/>
          </a:xfrm>
        </p:spPr>
        <p:txBody>
          <a:bodyPr/>
          <a:lstStyle/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/>
              <a:t>24-6-2018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539750" y="5614663"/>
            <a:ext cx="8062913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kicker or ‘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’. Delete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required</a:t>
            </a:r>
            <a:r>
              <a:rPr lang="nl-NL" dirty="0"/>
              <a:t>.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616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2358900"/>
            <a:ext cx="8062662" cy="3159250"/>
          </a:xfrm>
        </p:spPr>
        <p:txBody>
          <a:bodyPr/>
          <a:lstStyle/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/>
              <a:t>24-6-2018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1477756"/>
            <a:ext cx="8062913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5pPr>
              <a:defRPr/>
            </a:lvl5pPr>
          </a:lstStyle>
          <a:p>
            <a:pPr lvl="0"/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539750" y="5614663"/>
            <a:ext cx="8062913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kicker or ‘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’. Delete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required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540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49" y="1656001"/>
            <a:ext cx="3905252" cy="3862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2" y="1656001"/>
            <a:ext cx="3905251" cy="3862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/>
              <a:t>24-6-2018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539750" y="5614663"/>
            <a:ext cx="8062913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kicker or ‘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’. Delete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required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998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9750" y="1540258"/>
            <a:ext cx="3905250" cy="332399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872658"/>
            <a:ext cx="3905250" cy="364549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97413" y="1541362"/>
            <a:ext cx="3905249" cy="332399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7413" y="1872657"/>
            <a:ext cx="3905249" cy="364549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/>
              <a:t>24-6-2018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539750" y="5614663"/>
            <a:ext cx="8062913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kicker or ‘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’. Delete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required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585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 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9751" y="2273863"/>
            <a:ext cx="3905250" cy="332399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2614741"/>
            <a:ext cx="3905250" cy="290341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97414" y="2282342"/>
            <a:ext cx="3905249" cy="332399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7413" y="2614741"/>
            <a:ext cx="3905249" cy="290340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/>
              <a:t>24-6-2018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1477756"/>
            <a:ext cx="8062913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5pPr>
              <a:defRPr/>
            </a:lvl5pPr>
          </a:lstStyle>
          <a:p>
            <a:pPr lvl="0"/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539750" y="5614663"/>
            <a:ext cx="8062913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kicker or ‘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’. Delete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required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970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Basic Text, 2 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9749" y="3142800"/>
            <a:ext cx="3905250" cy="332399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3475199"/>
            <a:ext cx="3905250" cy="204295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97412" y="3142800"/>
            <a:ext cx="3905249" cy="332399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7413" y="3475199"/>
            <a:ext cx="3905249" cy="20429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/>
              <a:t>24-6-2018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1477756"/>
            <a:ext cx="8062913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5pPr>
              <a:defRPr/>
            </a:lvl5pPr>
          </a:lstStyle>
          <a:p>
            <a:pPr lvl="0"/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539750" y="5614663"/>
            <a:ext cx="8062913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kicker or ‘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’. Delete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required</a:t>
            </a:r>
            <a:r>
              <a:rPr lang="nl-NL" dirty="0"/>
              <a:t>.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539750" y="2358000"/>
            <a:ext cx="8062913" cy="729430"/>
          </a:xfrm>
        </p:spPr>
        <p:txBody>
          <a:bodyPr>
            <a:noAutofit/>
          </a:bodyPr>
          <a:lstStyle>
            <a:lvl1pPr>
              <a:buNone/>
              <a:defRPr/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340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/>
              <a:t>24-6-2018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539750" y="5614663"/>
            <a:ext cx="8062913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kicker or ‘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’. Delete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required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499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tmp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49" y="950208"/>
            <a:ext cx="8062913" cy="4985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656000"/>
            <a:ext cx="8062662" cy="46606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Level 2</a:t>
            </a:r>
          </a:p>
          <a:p>
            <a:pPr lvl="2"/>
            <a:r>
              <a:rPr lang="nl-NL" dirty="0"/>
              <a:t>Level 3</a:t>
            </a:r>
          </a:p>
          <a:p>
            <a:pPr lvl="3"/>
            <a:r>
              <a:rPr lang="nl-NL" dirty="0"/>
              <a:t>Level 4</a:t>
            </a:r>
          </a:p>
          <a:p>
            <a:pPr lvl="4"/>
            <a:r>
              <a:rPr lang="nl-NL" dirty="0"/>
              <a:t>Level 5</a:t>
            </a:r>
          </a:p>
          <a:p>
            <a:pPr lvl="5"/>
            <a:r>
              <a:rPr lang="nl-NL" dirty="0"/>
              <a:t>Level 6</a:t>
            </a:r>
          </a:p>
          <a:p>
            <a:pPr lvl="6"/>
            <a:r>
              <a:rPr lang="nl-NL" dirty="0"/>
              <a:t>Level 7</a:t>
            </a:r>
          </a:p>
          <a:p>
            <a:pPr lvl="7"/>
            <a:r>
              <a:rPr lang="nl-NL" dirty="0"/>
              <a:t>Level 8</a:t>
            </a:r>
          </a:p>
          <a:p>
            <a:pPr lvl="8"/>
            <a:r>
              <a:rPr lang="nl-NL" dirty="0"/>
              <a:t>Level 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3300" y="6408000"/>
            <a:ext cx="2174567" cy="1384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548A52B9-D91E-41DB-9BEE-856ED9C57045}" type="datetimeFigureOut">
              <a:rPr lang="nl-NL" smtClean="0"/>
              <a:pPr/>
              <a:t>24-6-2018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1525" y="6408000"/>
            <a:ext cx="2519364" cy="1384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900">
                <a:solidFill>
                  <a:schemeClr val="accent3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2334" y="6408000"/>
            <a:ext cx="240329" cy="1384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1CACA2-8807-444A-80EF-366DD6953B5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sCopyright"/>
          <p:cNvSpPr txBox="1"/>
          <p:nvPr userDrawn="1"/>
        </p:nvSpPr>
        <p:spPr>
          <a:xfrm>
            <a:off x="537599" y="6407974"/>
            <a:ext cx="2521513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nl-NL" sz="900" dirty="0">
                <a:solidFill>
                  <a:schemeClr val="accent3"/>
                </a:solidFill>
              </a:rPr>
              <a:t>© Arcadis 2018</a:t>
            </a:r>
          </a:p>
        </p:txBody>
      </p:sp>
      <p:pic>
        <p:nvPicPr>
          <p:cNvPr id="9" name="sLogo">
            <a:extLst>
              <a:ext uri="{FF2B5EF4-FFF2-40B4-BE49-F238E27FC236}">
                <a16:creationId xmlns:a16="http://schemas.microsoft.com/office/drawing/2014/main" id="{EFF8560E-61C5-47B6-B3C6-53E4F581F550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000" y="396001"/>
            <a:ext cx="2574000" cy="27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5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4" r:id="rId4"/>
    <p:sldLayoutId id="2147483652" r:id="rId5"/>
    <p:sldLayoutId id="2147483653" r:id="rId6"/>
    <p:sldLayoutId id="2147483665" r:id="rId7"/>
    <p:sldLayoutId id="2147483671" r:id="rId8"/>
    <p:sldLayoutId id="2147483654" r:id="rId9"/>
    <p:sldLayoutId id="2147483655" r:id="rId10"/>
    <p:sldLayoutId id="2147483656" r:id="rId11"/>
    <p:sldLayoutId id="2147483668" r:id="rId12"/>
    <p:sldLayoutId id="2147483666" r:id="rId13"/>
    <p:sldLayoutId id="2147483667" r:id="rId14"/>
    <p:sldLayoutId id="2147483673" r:id="rId15"/>
    <p:sldLayoutId id="2147483675" r:id="rId16"/>
    <p:sldLayoutId id="2147483676" r:id="rId17"/>
    <p:sldLayoutId id="2147483677" r:id="rId18"/>
    <p:sldLayoutId id="2147483651" r:id="rId19"/>
    <p:sldLayoutId id="2147483663" r:id="rId20"/>
    <p:sldLayoutId id="2147483670" r:id="rId21"/>
    <p:sldLayoutId id="2147483669" r:id="rId22"/>
    <p:sldLayoutId id="2147483672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​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5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2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9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6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1054" userDrawn="1">
          <p15:clr>
            <a:srgbClr val="F26B43"/>
          </p15:clr>
        </p15:guide>
        <p15:guide id="3" pos="1213" userDrawn="1">
          <p15:clr>
            <a:srgbClr val="F26B43"/>
          </p15:clr>
        </p15:guide>
        <p15:guide id="4" pos="1927" userDrawn="1">
          <p15:clr>
            <a:srgbClr val="F26B43"/>
          </p15:clr>
        </p15:guide>
        <p15:guide id="5" pos="2086" userDrawn="1">
          <p15:clr>
            <a:srgbClr val="F26B43"/>
          </p15:clr>
        </p15:guide>
        <p15:guide id="6" pos="2800" userDrawn="1">
          <p15:clr>
            <a:srgbClr val="F26B43"/>
          </p15:clr>
        </p15:guide>
        <p15:guide id="7" pos="2959" userDrawn="1">
          <p15:clr>
            <a:srgbClr val="F26B43"/>
          </p15:clr>
        </p15:guide>
        <p15:guide id="8" pos="3673" userDrawn="1">
          <p15:clr>
            <a:srgbClr val="F26B43"/>
          </p15:clr>
        </p15:guide>
        <p15:guide id="9" pos="3832" userDrawn="1">
          <p15:clr>
            <a:srgbClr val="F26B43"/>
          </p15:clr>
        </p15:guide>
        <p15:guide id="10" pos="4546" userDrawn="1">
          <p15:clr>
            <a:srgbClr val="F26B43"/>
          </p15:clr>
        </p15:guide>
        <p15:guide id="11" pos="4705" userDrawn="1">
          <p15:clr>
            <a:srgbClr val="F26B43"/>
          </p15:clr>
        </p15:guide>
        <p15:guide id="12" pos="5419" userDrawn="1">
          <p15:clr>
            <a:srgbClr val="F26B43"/>
          </p15:clr>
        </p15:guide>
        <p15:guide id="13" orient="horz" pos="634" userDrawn="1">
          <p15:clr>
            <a:srgbClr val="F26B43"/>
          </p15:clr>
        </p15:guide>
        <p15:guide id="14" orient="horz" pos="1644" userDrawn="1">
          <p15:clr>
            <a:srgbClr val="F26B43"/>
          </p15:clr>
        </p15:guide>
        <p15:guide id="15" orient="horz" pos="1802" userDrawn="1">
          <p15:clr>
            <a:srgbClr val="F26B43"/>
          </p15:clr>
        </p15:guide>
        <p15:guide id="16" orient="horz" pos="2811" userDrawn="1">
          <p15:clr>
            <a:srgbClr val="F26B43"/>
          </p15:clr>
        </p15:guide>
        <p15:guide id="17" orient="horz" pos="2970" userDrawn="1">
          <p15:clr>
            <a:srgbClr val="F26B43"/>
          </p15:clr>
        </p15:guide>
        <p15:guide id="18" orient="horz" pos="3476" userDrawn="1">
          <p15:clr>
            <a:srgbClr val="F26B43"/>
          </p15:clr>
        </p15:guide>
        <p15:guide id="19" orient="horz" pos="39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Intermezzo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98" y="2855594"/>
            <a:ext cx="7672823" cy="720197"/>
          </a:xfrm>
        </p:spPr>
        <p:txBody>
          <a:bodyPr/>
          <a:lstStyle/>
          <a:p>
            <a:r>
              <a:rPr lang="nl-NL" sz="2400" dirty="0"/>
              <a:t>Gunnen op kwaliteit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8637A-DECD-409C-8914-E55834A3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22 juni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EDE1EC-4888-40C4-A03D-9D3AE1FBD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225" y="551504"/>
            <a:ext cx="6320045" cy="532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93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22A278-08D1-4CBA-A91A-3E001FD07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KAMVI = Klimaat Adaptief Meest voordelige inschrijving.</a:t>
            </a:r>
          </a:p>
          <a:p>
            <a:r>
              <a:rPr lang="nl-NL" dirty="0"/>
              <a:t>Bij een </a:t>
            </a:r>
            <a:r>
              <a:rPr lang="nl-NL" dirty="0" err="1"/>
              <a:t>kamvi</a:t>
            </a:r>
            <a:r>
              <a:rPr lang="nl-NL" dirty="0"/>
              <a:t>-aanbesteding wordt niet alleen naar prijs gekeken, maar wordt eveneens (veel) waarde gehecht aan het (kwalitatieve) criterium </a:t>
            </a:r>
            <a:r>
              <a:rPr lang="nl-NL" dirty="0" err="1"/>
              <a:t>KlimaatAdaptatie</a:t>
            </a:r>
            <a:r>
              <a:rPr lang="nl-NL" dirty="0"/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03C372-5AB0-4CBA-9819-36DFCA74B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KAMVI?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460F23-C537-43EC-99F2-76D6DAD5E6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92"/>
          <a:stretch/>
        </p:blipFill>
        <p:spPr>
          <a:xfrm>
            <a:off x="3103897" y="3127820"/>
            <a:ext cx="5498765" cy="335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47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1D036C3-93DE-4380-9B62-B0A36A17F3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r="24240"/>
          <a:stretch/>
        </p:blipFill>
        <p:spPr>
          <a:xfrm>
            <a:off x="-1669774" y="942909"/>
            <a:ext cx="12192000" cy="5915091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09B8066-41D0-496F-802D-64FDB209FC33}"/>
              </a:ext>
            </a:extLst>
          </p:cNvPr>
          <p:cNvSpPr/>
          <p:nvPr/>
        </p:nvSpPr>
        <p:spPr>
          <a:xfrm>
            <a:off x="2888976" y="2637182"/>
            <a:ext cx="2915476" cy="180194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>
                <a:solidFill>
                  <a:schemeClr val="bg1"/>
                </a:solidFill>
              </a:rPr>
              <a:t>6 </a:t>
            </a:r>
            <a:r>
              <a:rPr lang="nl-NL" sz="4000" dirty="0">
                <a:solidFill>
                  <a:schemeClr val="bg1"/>
                </a:solidFill>
              </a:rPr>
              <a:t>TIPS</a:t>
            </a:r>
          </a:p>
          <a:p>
            <a:pPr algn="ctr"/>
            <a:r>
              <a:rPr lang="nl-NL" sz="2000" b="1" dirty="0">
                <a:solidFill>
                  <a:schemeClr val="bg2"/>
                </a:solidFill>
              </a:rPr>
              <a:t>voor KAMVI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1F1BF9-1258-426E-9C50-AEFF85BE6D67}"/>
              </a:ext>
            </a:extLst>
          </p:cNvPr>
          <p:cNvSpPr/>
          <p:nvPr/>
        </p:nvSpPr>
        <p:spPr>
          <a:xfrm>
            <a:off x="1131728" y="1694563"/>
            <a:ext cx="2359186" cy="94261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nl-NL" sz="2400" b="1" dirty="0">
                <a:solidFill>
                  <a:schemeClr val="tx1"/>
                </a:solidFill>
              </a:rPr>
              <a:t>1.</a:t>
            </a:r>
            <a:r>
              <a:rPr lang="nl-NL" b="1" dirty="0">
                <a:solidFill>
                  <a:schemeClr val="tx1"/>
                </a:solidFill>
              </a:rPr>
              <a:t> </a:t>
            </a:r>
            <a:r>
              <a:rPr lang="nl-NL" b="1" dirty="0">
                <a:solidFill>
                  <a:schemeClr val="bg1"/>
                </a:solidFill>
              </a:rPr>
              <a:t>Weet wat je wilt bereiken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672B8D2-6E4B-4232-8D24-B750B98DE52F}"/>
              </a:ext>
            </a:extLst>
          </p:cNvPr>
          <p:cNvSpPr/>
          <p:nvPr/>
        </p:nvSpPr>
        <p:spPr>
          <a:xfrm>
            <a:off x="4426226" y="1477593"/>
            <a:ext cx="2557671" cy="86030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nl-NL" sz="2400" b="1" dirty="0">
                <a:solidFill>
                  <a:schemeClr val="tx1"/>
                </a:solidFill>
              </a:rPr>
              <a:t>2.</a:t>
            </a:r>
            <a:r>
              <a:rPr lang="nl-NL" b="1" dirty="0">
                <a:solidFill>
                  <a:schemeClr val="tx1"/>
                </a:solidFill>
              </a:rPr>
              <a:t> </a:t>
            </a:r>
            <a:r>
              <a:rPr lang="nl-NL" b="1" dirty="0">
                <a:solidFill>
                  <a:schemeClr val="bg1"/>
                </a:solidFill>
              </a:rPr>
              <a:t>Zoek meekoppelkansen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B084E1-6D20-4EA9-A78F-725FE72989D7}"/>
              </a:ext>
            </a:extLst>
          </p:cNvPr>
          <p:cNvSpPr/>
          <p:nvPr/>
        </p:nvSpPr>
        <p:spPr>
          <a:xfrm>
            <a:off x="6501376" y="4654391"/>
            <a:ext cx="2531165" cy="12607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nl-NL" sz="2400" b="1" dirty="0">
                <a:solidFill>
                  <a:schemeClr val="tx1"/>
                </a:solidFill>
              </a:rPr>
              <a:t>4</a:t>
            </a:r>
            <a:r>
              <a:rPr lang="nl-NL" sz="2400" b="1">
                <a:solidFill>
                  <a:schemeClr val="tx1"/>
                </a:solidFill>
              </a:rPr>
              <a:t>.</a:t>
            </a:r>
            <a:r>
              <a:rPr lang="nl-NL" b="1">
                <a:solidFill>
                  <a:schemeClr val="tx1"/>
                </a:solidFill>
              </a:rPr>
              <a:t> </a:t>
            </a:r>
            <a:r>
              <a:rPr lang="nl-NL" b="1" dirty="0">
                <a:solidFill>
                  <a:schemeClr val="bg1"/>
                </a:solidFill>
              </a:rPr>
              <a:t>Zorg dat de aanbieder zich kan onderscheiden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76CF5D2-E670-4C7D-9A37-3DB4C8E88729}"/>
              </a:ext>
            </a:extLst>
          </p:cNvPr>
          <p:cNvSpPr/>
          <p:nvPr/>
        </p:nvSpPr>
        <p:spPr>
          <a:xfrm>
            <a:off x="2360074" y="4989102"/>
            <a:ext cx="2915476" cy="100093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nl-NL" sz="2400" b="1" dirty="0">
                <a:solidFill>
                  <a:schemeClr val="tx1"/>
                </a:solidFill>
              </a:rPr>
              <a:t>5.</a:t>
            </a:r>
            <a:r>
              <a:rPr lang="nl-NL" b="1" dirty="0">
                <a:solidFill>
                  <a:schemeClr val="tx1"/>
                </a:solidFill>
              </a:rPr>
              <a:t> </a:t>
            </a:r>
            <a:r>
              <a:rPr lang="nl-NL" b="1" dirty="0">
                <a:solidFill>
                  <a:schemeClr val="bg1"/>
                </a:solidFill>
              </a:rPr>
              <a:t>Maak onderscheidt tussen wensen en eisen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5337B9B-E5BB-457E-92F6-AC3E6AE65533}"/>
              </a:ext>
            </a:extLst>
          </p:cNvPr>
          <p:cNvSpPr/>
          <p:nvPr/>
        </p:nvSpPr>
        <p:spPr>
          <a:xfrm>
            <a:off x="199969" y="3187155"/>
            <a:ext cx="2160105" cy="8721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nl-NL" sz="2400" b="1" dirty="0">
                <a:solidFill>
                  <a:schemeClr val="tx1"/>
                </a:solidFill>
              </a:rPr>
              <a:t>6.</a:t>
            </a:r>
            <a:r>
              <a:rPr lang="nl-NL" b="1" dirty="0">
                <a:solidFill>
                  <a:schemeClr val="tx1"/>
                </a:solidFill>
              </a:rPr>
              <a:t> </a:t>
            </a:r>
            <a:r>
              <a:rPr lang="nl-NL" b="1" dirty="0">
                <a:solidFill>
                  <a:schemeClr val="bg1"/>
                </a:solidFill>
              </a:rPr>
              <a:t>Weet wat er te halen valt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5A752E4-B6FF-45CA-B802-FF3CE60D1E12}"/>
              </a:ext>
            </a:extLst>
          </p:cNvPr>
          <p:cNvSpPr/>
          <p:nvPr/>
        </p:nvSpPr>
        <p:spPr>
          <a:xfrm>
            <a:off x="6501375" y="3120545"/>
            <a:ext cx="2531165" cy="100093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nl-NL" sz="2400" b="1" dirty="0">
                <a:solidFill>
                  <a:schemeClr val="tx1"/>
                </a:solidFill>
              </a:rPr>
              <a:t>3.</a:t>
            </a:r>
            <a:r>
              <a:rPr lang="nl-NL" b="1" dirty="0">
                <a:solidFill>
                  <a:schemeClr val="tx1"/>
                </a:solidFill>
              </a:rPr>
              <a:t> </a:t>
            </a:r>
            <a:r>
              <a:rPr lang="nl-NL" b="1" dirty="0">
                <a:solidFill>
                  <a:schemeClr val="bg1"/>
                </a:solidFill>
              </a:rPr>
              <a:t>Geef ruime voor innovatie</a:t>
            </a:r>
          </a:p>
        </p:txBody>
      </p:sp>
    </p:spTree>
    <p:extLst>
      <p:ext uri="{BB962C8B-B14F-4D97-AF65-F5344CB8AC3E}">
        <p14:creationId xmlns:p14="http://schemas.microsoft.com/office/powerpoint/2010/main" val="3153447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C12D03-6801-4D48-A697-446E64531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Succes verzekerd!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0278CE5-EC32-4B3A-9C5D-C346DCFD4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87" y="1655762"/>
            <a:ext cx="4063601" cy="508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21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444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DBSGENERATOR" val="Client"/>
  <p:tag name="EDBSGENERATORTYPE" val="26"/>
  <p:tag name="EDBSDOCUMENTINFO" val="&lt;?xml version=&quot;1.0&quot; encoding=&quot;utf-16&quot;?&gt;&#10;&lt;documentinfo version=&quot;1.0&quot; projectname=&quot;Arcadis&quot; projectid=&quot;56a9c715-87b0-40fa-ac77-5a8497ed70ef&quot; pagemasterid=&quot;00000000-0000-0000-0000-000000000000&quot; documentid=&quot;ee0730d1b6ff4dc1acf1e1bd849a18ba&quot; profileid=&quot;00000000-0000-0000-0000-000000000000&quot; culture=&quot;nl-NL&quot;&gt;&#10;  &lt;content&gt;&#10;    &lt;document sourcepath=&quot;\Presentation (4:3)&quot; sourceid=&quot;e9e24001-c0cd-4186-8d1e-20e60d8b4472&quot;&gt;&#10;      &lt;variables&gt;&#10;        &lt;Title&gt;Intermezzo&lt;/Title&gt;&#10;        &lt;Subtitle&gt;Gunnen op kwaliteit&lt;/Subtitle&gt;&#10;        &lt;Date&gt;22-6-2018 00:00:00&lt;/Date&gt;&#10;        &lt;TitleSlide&gt;Orange&lt;/TitleSlide&gt;&#10;        &lt;SenderData&gt;&#10;          &lt;LocationId&gt;aac24483-1556-426a-8f5d-aa6527071b80&lt;/LocationId&gt;&#10;          &lt;SignerId&gt;83a26db2-ef6c-44b9-b61f-f68d91b73bb7&lt;/SignerId&gt;&#10;          &lt;ContactId&gt;83a26db2-ef6c-44b9-b61f-f68d91b73bb7&lt;/ContactId&gt;&#10;          &lt;DivisionId&gt;132b6ee4-019a-4efe-be53-954b811ea904&lt;/DivisionId&gt;&#10;          &lt;OrganizationId&gt;0ec47909-e87d-418c-98d3-cc633c254ff1&lt;/OrganizationId&gt;&#10;        &lt;/SenderData&gt;&#10;        &lt;InitialTemplateVersion&gt;4&lt;/InitialTemplateVersion&gt;&#10;        &lt;ActiveTemplateVersion&gt;4&lt;/ActiveTemplateVersion&gt;&#10;      &lt;/variables&gt;&#10;    &lt;/document&gt;&#10;  &lt;/content&gt;&#10;&lt;/documentinfo&gt;"/>
  <p:tag name="EDBSPATH" val="\Presentation (4:3)"/>
</p:tagLst>
</file>

<file path=ppt/theme/theme1.xml><?xml version="1.0" encoding="utf-8"?>
<a:theme xmlns:a="http://schemas.openxmlformats.org/drawingml/2006/main" name="Arcadis">
  <a:themeElements>
    <a:clrScheme name="Arcadis">
      <a:dk1>
        <a:srgbClr val="1D1D1D"/>
      </a:dk1>
      <a:lt1>
        <a:srgbClr val="FFFFFF"/>
      </a:lt1>
      <a:dk2>
        <a:srgbClr val="55575A"/>
      </a:dk2>
      <a:lt2>
        <a:srgbClr val="E4610F"/>
      </a:lt2>
      <a:accent1>
        <a:srgbClr val="E4610F"/>
      </a:accent1>
      <a:accent2>
        <a:srgbClr val="1D1D1D"/>
      </a:accent2>
      <a:accent3>
        <a:srgbClr val="B3B3B3"/>
      </a:accent3>
      <a:accent4>
        <a:srgbClr val="0DA642"/>
      </a:accent4>
      <a:accent5>
        <a:srgbClr val="F8DA40"/>
      </a:accent5>
      <a:accent6>
        <a:srgbClr val="00A9E4"/>
      </a:accent6>
      <a:hlink>
        <a:srgbClr val="00A9E4"/>
      </a:hlink>
      <a:folHlink>
        <a:srgbClr val="E41F13"/>
      </a:folHlink>
    </a:clrScheme>
    <a:fontScheme name="Arcad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(4-3).potx" id="{5DA1E848-10CC-416D-B7D4-A8A5D1AC73D2}" vid="{BF1EA9E3-B2F8-4CE3-B3B6-A59B72CB8F70}"/>
    </a:ext>
  </a:extLst>
</a:theme>
</file>

<file path=ppt/theme/theme2.xml><?xml version="1.0" encoding="utf-8"?>
<a:theme xmlns:a="http://schemas.openxmlformats.org/drawingml/2006/main" name="Office Theme">
  <a:themeElements>
    <a:clrScheme name="Arcadis">
      <a:dk1>
        <a:srgbClr val="1D1D1D"/>
      </a:dk1>
      <a:lt1>
        <a:srgbClr val="FFFFFF"/>
      </a:lt1>
      <a:dk2>
        <a:srgbClr val="55575A"/>
      </a:dk2>
      <a:lt2>
        <a:srgbClr val="E4610F"/>
      </a:lt2>
      <a:accent1>
        <a:srgbClr val="E4610F"/>
      </a:accent1>
      <a:accent2>
        <a:srgbClr val="1D1D1D"/>
      </a:accent2>
      <a:accent3>
        <a:srgbClr val="B3B3B3"/>
      </a:accent3>
      <a:accent4>
        <a:srgbClr val="0DA642"/>
      </a:accent4>
      <a:accent5>
        <a:srgbClr val="F8DA40"/>
      </a:accent5>
      <a:accent6>
        <a:srgbClr val="00A9E4"/>
      </a:accent6>
      <a:hlink>
        <a:srgbClr val="00A9E4"/>
      </a:hlink>
      <a:folHlink>
        <a:srgbClr val="E41F13"/>
      </a:folHlink>
    </a:clrScheme>
    <a:fontScheme name="Arcad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rcadis">
      <a:dk1>
        <a:srgbClr val="1D1D1D"/>
      </a:dk1>
      <a:lt1>
        <a:srgbClr val="FFFFFF"/>
      </a:lt1>
      <a:dk2>
        <a:srgbClr val="55575A"/>
      </a:dk2>
      <a:lt2>
        <a:srgbClr val="E4610F"/>
      </a:lt2>
      <a:accent1>
        <a:srgbClr val="E4610F"/>
      </a:accent1>
      <a:accent2>
        <a:srgbClr val="1D1D1D"/>
      </a:accent2>
      <a:accent3>
        <a:srgbClr val="B3B3B3"/>
      </a:accent3>
      <a:accent4>
        <a:srgbClr val="0DA642"/>
      </a:accent4>
      <a:accent5>
        <a:srgbClr val="F8DA40"/>
      </a:accent5>
      <a:accent6>
        <a:srgbClr val="00A9E4"/>
      </a:accent6>
      <a:hlink>
        <a:srgbClr val="00A9E4"/>
      </a:hlink>
      <a:folHlink>
        <a:srgbClr val="E41F13"/>
      </a:folHlink>
    </a:clrScheme>
    <a:fontScheme name="Arcad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12569ad428400b8536367e74cd1f87a91aa27106</Template>
  <TotalTime>0</TotalTime>
  <Words>94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Arcadis</vt:lpstr>
      <vt:lpstr>Intermezzo</vt:lpstr>
      <vt:lpstr>Wat is KAMVI?</vt:lpstr>
      <vt:lpstr>PowerPoint Presentation</vt:lpstr>
      <vt:lpstr>Succes verzekerd!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Intermezzo</dc:title>
  <dc:creator/>
  <cp:lastModifiedBy/>
  <cp:revision>1</cp:revision>
  <dcterms:created xsi:type="dcterms:W3CDTF">2018-06-22T13:12:07Z</dcterms:created>
  <dcterms:modified xsi:type="dcterms:W3CDTF">2018-06-24T19:48:27Z</dcterms:modified>
</cp:coreProperties>
</file>