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618" r:id="rId2"/>
    <p:sldId id="782" r:id="rId3"/>
    <p:sldId id="783" r:id="rId4"/>
    <p:sldId id="784" r:id="rId5"/>
    <p:sldId id="785" r:id="rId6"/>
    <p:sldId id="786" r:id="rId7"/>
    <p:sldId id="787" r:id="rId8"/>
    <p:sldId id="788" r:id="rId9"/>
    <p:sldId id="790" r:id="rId10"/>
    <p:sldId id="730" r:id="rId11"/>
    <p:sldId id="791" r:id="rId12"/>
    <p:sldId id="792" r:id="rId13"/>
    <p:sldId id="794" r:id="rId14"/>
    <p:sldId id="795" r:id="rId15"/>
  </p:sldIdLst>
  <p:sldSz cx="9144000" cy="6858000" type="screen4x3"/>
  <p:notesSz cx="6669088" cy="9872663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DAF2FB-DA5B-4815-83EC-35BF57E23FA5}">
          <p14:sldIdLst>
            <p14:sldId id="618"/>
            <p14:sldId id="782"/>
            <p14:sldId id="783"/>
            <p14:sldId id="784"/>
            <p14:sldId id="785"/>
            <p14:sldId id="786"/>
            <p14:sldId id="787"/>
            <p14:sldId id="788"/>
            <p14:sldId id="790"/>
            <p14:sldId id="730"/>
            <p14:sldId id="791"/>
            <p14:sldId id="792"/>
            <p14:sldId id="794"/>
            <p14:sldId id="7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uck, Jeroen" initials="KJ" lastIdx="17" clrIdx="0">
    <p:extLst>
      <p:ext uri="{19B8F6BF-5375-455C-9EA6-DF929625EA0E}">
        <p15:presenceInfo xmlns:p15="http://schemas.microsoft.com/office/powerpoint/2012/main" userId="S-1-5-21-3620779558-1869317-3924497288-35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251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42" autoAdjust="0"/>
    <p:restoredTop sz="77685" autoAdjust="0"/>
  </p:normalViewPr>
  <p:slideViewPr>
    <p:cSldViewPr snapToGrid="0" snapToObjects="1">
      <p:cViewPr varScale="1">
        <p:scale>
          <a:sx n="63" d="100"/>
          <a:sy n="63" d="100"/>
        </p:scale>
        <p:origin x="13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4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>
        <p:scale>
          <a:sx n="130" d="100"/>
          <a:sy n="130" d="100"/>
        </p:scale>
        <p:origin x="1260" y="-2028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C240F149-5374-4E65-B45D-3D2621A97E12}" type="datetime1">
              <a:rPr lang="nl-NL"/>
              <a:pPr>
                <a:defRPr/>
              </a:pPr>
              <a:t>25-6-2018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478A6260-B03C-49C7-AEC3-04D6BFAA9F3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2607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45834DE8-041F-4B2E-B4E3-9B619AFCB874}" type="datetime1">
              <a:rPr lang="nl-NL"/>
              <a:pPr>
                <a:defRPr/>
              </a:pPr>
              <a:t>25-6-2018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  <a:endParaRPr lang="nl-NL" noProof="0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B04947DB-B989-4118-9C9D-283422AA96C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46693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45FBD-2BB5-4495-920C-6E6258F6690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48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4947DB-B989-4118-9C9D-283422AA96CB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0007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4947DB-B989-4118-9C9D-283422AA96CB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980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2980" y="1156059"/>
            <a:ext cx="7772400" cy="1470025"/>
          </a:xfrm>
        </p:spPr>
        <p:txBody>
          <a:bodyPr anchor="b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33077" y="3047677"/>
            <a:ext cx="6012016" cy="94154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8516938" y="6489700"/>
            <a:ext cx="627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D0A3E-5068-4100-B700-2C00D061C10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086830"/>
            <a:ext cx="82296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tekststijl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en-US" dirty="0" smtClean="0"/>
          </a:p>
          <a:p>
            <a:pPr lvl="1"/>
            <a:r>
              <a:rPr lang="en-US" dirty="0" err="1" smtClean="0"/>
              <a:t>Tweede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Derde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Vierde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Vijfde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D1E0E-E66B-4DF1-95ED-E1456C9E314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093" y="1266582"/>
            <a:ext cx="7772400" cy="1362075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8093" y="2659949"/>
            <a:ext cx="7772400" cy="1500187"/>
          </a:xfrm>
        </p:spPr>
        <p:txBody>
          <a:bodyPr t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8516938" y="6489700"/>
            <a:ext cx="627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C44E7-0575-4E7C-AB41-35034C0D21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086830"/>
            <a:ext cx="40386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4648200" y="2085608"/>
            <a:ext cx="40386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9E1F2-9845-4EBB-BB30-F308AC6F1E3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086830"/>
            <a:ext cx="82296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3C8CC-1558-414B-8577-D6D779859D8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7" name="Picture 4" descr="Hofstad, Advies &amp; Organisati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77" y="357317"/>
            <a:ext cx="806623" cy="4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9836" y="2055235"/>
            <a:ext cx="822960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B399-2519-406C-9088-D71147A338D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944563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Titelstijl van model bewerken</a:t>
            </a:r>
            <a:endParaRPr lang="nl-NL" smtClean="0"/>
          </a:p>
        </p:txBody>
      </p:sp>
      <p:sp>
        <p:nvSpPr>
          <p:cNvPr id="5123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2100263"/>
            <a:ext cx="82296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57200" y="61245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255000" y="6124575"/>
            <a:ext cx="6270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latin typeface="Arial" charset="0"/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fld id="{93E46AE9-159F-4E7D-84F3-225B6634FA5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4" r:id="rId2"/>
    <p:sldLayoutId id="2147483698" r:id="rId3"/>
    <p:sldLayoutId id="2147483695" r:id="rId4"/>
    <p:sldLayoutId id="2147483696" r:id="rId5"/>
    <p:sldLayoutId id="214748369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solidFill>
            <a:srgbClr val="25167A"/>
          </a:solidFill>
          <a:latin typeface="Arial"/>
          <a:ea typeface="ＭＳ Ｐゴシック" pitchFamily="1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pitchFamily="1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pitchFamily="1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pitchFamily="1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pitchFamily="1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pitchFamily="1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pitchFamily="1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pitchFamily="1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chemeClr val="tx1"/>
          </a:solidFill>
          <a:latin typeface="Arial"/>
          <a:ea typeface="ＭＳ Ｐゴシック" pitchFamily="1" charset="-128"/>
          <a:cs typeface="Arial"/>
        </a:defRPr>
      </a:lvl1pPr>
      <a:lvl2pPr marL="6286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1" charset="-128"/>
          <a:cs typeface="Arial"/>
        </a:defRPr>
      </a:lvl2pPr>
      <a:lvl3pPr marL="896938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1" charset="-128"/>
          <a:cs typeface="Arial"/>
        </a:defRPr>
      </a:lvl3pPr>
      <a:lvl4pPr marL="1255713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1" charset="-128"/>
          <a:cs typeface="Arial"/>
        </a:defRPr>
      </a:lvl4pPr>
      <a:lvl5pPr marL="161290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1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://www.hva.nl/klimaatbestendigesta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Sessie </a:t>
            </a:r>
            <a:r>
              <a:rPr lang="nl-NL" dirty="0" err="1" smtClean="0"/>
              <a:t>Mindmap</a:t>
            </a:r>
            <a:r>
              <a:rPr lang="nl-NL" dirty="0" smtClean="0"/>
              <a:t> hitte in de stad</a:t>
            </a:r>
            <a:endParaRPr lang="nl-NL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93" y="2659949"/>
            <a:ext cx="7772400" cy="3579486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sz="2400" dirty="0" smtClean="0"/>
              <a:t>Congres Hittestress</a:t>
            </a:r>
          </a:p>
          <a:p>
            <a:r>
              <a:rPr lang="nl-NL" dirty="0" smtClean="0"/>
              <a:t>25 juni 2018</a:t>
            </a:r>
            <a:endParaRPr lang="nl-NL" sz="3200" dirty="0"/>
          </a:p>
          <a:p>
            <a:endParaRPr lang="nl-NL" dirty="0"/>
          </a:p>
          <a:p>
            <a:r>
              <a:rPr lang="nl-NL" b="1" dirty="0" smtClean="0"/>
              <a:t>Lisette Klok</a:t>
            </a:r>
          </a:p>
          <a:p>
            <a:r>
              <a:rPr lang="nl-NL" dirty="0" smtClean="0"/>
              <a:t>Onderzoeker/docent Klimaatbestendige Stad</a:t>
            </a:r>
          </a:p>
          <a:p>
            <a:r>
              <a:rPr lang="nl-NL" dirty="0" err="1" smtClean="0"/>
              <a:t>HvA</a:t>
            </a:r>
            <a:r>
              <a:rPr lang="nl-NL" dirty="0" smtClean="0"/>
              <a:t> Urban Technology</a:t>
            </a:r>
          </a:p>
          <a:p>
            <a:endParaRPr lang="nl-NL" dirty="0" smtClean="0"/>
          </a:p>
          <a:p>
            <a:r>
              <a:rPr lang="nl-NL" b="1" dirty="0"/>
              <a:t>Arthur Hofstad </a:t>
            </a:r>
            <a:endParaRPr lang="nl-NL" b="1" dirty="0" smtClean="0"/>
          </a:p>
          <a:p>
            <a:r>
              <a:rPr lang="nl-NL" dirty="0" smtClean="0"/>
              <a:t>Adviseur </a:t>
            </a:r>
            <a:r>
              <a:rPr lang="nl-NL" dirty="0"/>
              <a:t>duurzame ontwikkeling en leefbaarheid</a:t>
            </a:r>
          </a:p>
          <a:p>
            <a:r>
              <a:rPr lang="nl-NL" dirty="0" smtClean="0"/>
              <a:t>Hofstad </a:t>
            </a:r>
            <a:r>
              <a:rPr lang="nl-NL" dirty="0"/>
              <a:t>Advies en </a:t>
            </a:r>
            <a:r>
              <a:rPr lang="nl-NL" dirty="0" smtClean="0"/>
              <a:t>Organisatie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1028" name="Picture 4" descr="Hofstad, Advies &amp; Organisa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39" y="325708"/>
            <a:ext cx="828837" cy="45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486" y="132497"/>
            <a:ext cx="1338438" cy="89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53C8CC-1558-414B-8577-D6D779859D83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r="2001"/>
          <a:stretch/>
        </p:blipFill>
        <p:spPr>
          <a:xfrm>
            <a:off x="-1" y="128954"/>
            <a:ext cx="9144001" cy="672904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2" y="463463"/>
            <a:ext cx="2151862" cy="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Theo </a:t>
            </a:r>
            <a:r>
              <a:rPr lang="nl-NL" dirty="0" err="1"/>
              <a:t>Straatsma</a:t>
            </a:r>
            <a:r>
              <a:rPr lang="nl-NL" dirty="0"/>
              <a:t/>
            </a:r>
            <a:br>
              <a:rPr lang="nl-NL" dirty="0"/>
            </a:br>
            <a:r>
              <a:rPr lang="nl-NL" i="1" dirty="0"/>
              <a:t>Expert </a:t>
            </a:r>
            <a:r>
              <a:rPr lang="nl-NL" i="1" dirty="0" err="1"/>
              <a:t>klimaatadaptieve</a:t>
            </a:r>
            <a:r>
              <a:rPr lang="nl-NL" i="1" dirty="0"/>
              <a:t> maatregelen in de stedelijke omgeving</a:t>
            </a:r>
            <a:br>
              <a:rPr lang="nl-NL" i="1" dirty="0"/>
            </a:br>
            <a:r>
              <a:rPr lang="nl-NL" i="1" dirty="0"/>
              <a:t>Gemeente Apeldoorn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Ervaringen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600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Hans van </a:t>
            </a:r>
            <a:r>
              <a:rPr lang="nl-NL" dirty="0" smtClean="0"/>
              <a:t>Ammers</a:t>
            </a:r>
          </a:p>
          <a:p>
            <a:r>
              <a:rPr lang="nl-NL" i="1" dirty="0" smtClean="0"/>
              <a:t>Strategisch bestuursadviseur</a:t>
            </a:r>
          </a:p>
          <a:p>
            <a:r>
              <a:rPr lang="nl-NL" i="1" dirty="0"/>
              <a:t>G</a:t>
            </a:r>
            <a:r>
              <a:rPr lang="nl-NL" i="1" dirty="0" smtClean="0"/>
              <a:t>emeente </a:t>
            </a:r>
            <a:r>
              <a:rPr lang="nl-NL" i="1" dirty="0"/>
              <a:t>Arnhem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Ervaringen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580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werksessie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86830"/>
            <a:ext cx="8229600" cy="4039333"/>
          </a:xfrm>
        </p:spPr>
        <p:txBody>
          <a:bodyPr/>
          <a:lstStyle/>
          <a:p>
            <a:r>
              <a:rPr lang="nl-NL" b="1" dirty="0" smtClean="0"/>
              <a:t>Drie vragen: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Welke </a:t>
            </a:r>
            <a:r>
              <a:rPr lang="nl-NL" dirty="0"/>
              <a:t>hitte-gerelateerde risico’s kunnen zich voordoen in uw gemeente, en welke partijen zijn daarbij betrokken?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Waar </a:t>
            </a:r>
            <a:r>
              <a:rPr lang="nl-NL" dirty="0"/>
              <a:t>liggen mogelijke maatregelen om problemen met hitte te voorkomen, en welke partijen zijn daarbij betrokken?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Welke </a:t>
            </a:r>
            <a:r>
              <a:rPr lang="nl-NL" dirty="0"/>
              <a:t>afdelingen en partijen binnen de gemeente zouden betrokken moeten worden om een hittebestendige stad vorm te geven? Wat is hun agenda? Hoe zou daar aansluiting bij kunnen worden gevonden?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66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terugkoppeling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19046"/>
            <a:ext cx="8229600" cy="3570654"/>
          </a:xfrm>
        </p:spPr>
        <p:txBody>
          <a:bodyPr>
            <a:normAutofit lnSpcReduction="10000"/>
          </a:bodyPr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NB:                  is te downloaden via </a:t>
            </a:r>
            <a:r>
              <a:rPr lang="nl-NL" dirty="0" smtClean="0">
                <a:hlinkClick r:id="rId4"/>
              </a:rPr>
              <a:t>www.hva.nl/klimaatbestendigestad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28" y="5715802"/>
            <a:ext cx="1090060" cy="8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welkom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Wie zijn wij?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Wie zijn jullie?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9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gaan we doen?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b="1" dirty="0" smtClean="0"/>
              <a:t>DOEL: </a:t>
            </a:r>
            <a:r>
              <a:rPr lang="nl-NL" dirty="0" smtClean="0"/>
              <a:t>presenteren van een tool (mind-map hitte in de stad) om het </a:t>
            </a:r>
            <a:r>
              <a:rPr lang="nl-NL" dirty="0"/>
              <a:t>voeren van de risicodialoog </a:t>
            </a:r>
            <a:r>
              <a:rPr lang="nl-NL" dirty="0" smtClean="0"/>
              <a:t>te stimuleren en </a:t>
            </a:r>
            <a:r>
              <a:rPr lang="nl-NL" dirty="0"/>
              <a:t>concreter te maken welke partijen betrokken moeten </a:t>
            </a:r>
            <a:r>
              <a:rPr lang="nl-NL" dirty="0" smtClean="0"/>
              <a:t>worden </a:t>
            </a:r>
            <a:r>
              <a:rPr lang="nl-NL" dirty="0"/>
              <a:t>bij de ontwikkeling van een lokale adaptatiestrategie</a:t>
            </a:r>
            <a:r>
              <a:rPr lang="nl-NL" dirty="0" smtClean="0"/>
              <a:t>.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Korte presentatie mind-map (10 minuten)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Ervaringen met de mind-map (10 minuten)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dirty="0"/>
              <a:t>Gemeente Apeldoorn – Theo </a:t>
            </a:r>
            <a:r>
              <a:rPr lang="nl-NL" dirty="0" err="1"/>
              <a:t>Straatsma</a:t>
            </a:r>
            <a:endParaRPr lang="nl-NL" dirty="0"/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dirty="0"/>
              <a:t>Gemeente Arnhem - Hans van Ammers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Werksessie (20 minuten)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Terugkoppeling (15 minuten)</a:t>
            </a:r>
          </a:p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5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hittestress?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5138" y="6583402"/>
            <a:ext cx="176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solidFill>
                  <a:schemeClr val="bg1">
                    <a:lumMod val="50000"/>
                  </a:schemeClr>
                </a:solidFill>
              </a:rPr>
              <a:t>© Elmer van der  </a:t>
            </a:r>
            <a:r>
              <a:rPr lang="nl-NL" sz="1200" dirty="0" err="1" smtClean="0">
                <a:solidFill>
                  <a:schemeClr val="bg1">
                    <a:lumMod val="50000"/>
                  </a:schemeClr>
                </a:solidFill>
              </a:rPr>
              <a:t>Marel</a:t>
            </a:r>
            <a:endParaRPr lang="nl-NL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38" y="1908069"/>
            <a:ext cx="3115562" cy="46729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9385"/>
          <a:stretch/>
        </p:blipFill>
        <p:spPr>
          <a:xfrm rot="10800000">
            <a:off x="600793" y="2087563"/>
            <a:ext cx="4133752" cy="3132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492" y="5219662"/>
            <a:ext cx="1135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solidFill>
                  <a:schemeClr val="bg1">
                    <a:lumMod val="50000"/>
                  </a:schemeClr>
                </a:solidFill>
              </a:rPr>
              <a:t>© Lisette Klok</a:t>
            </a:r>
            <a:endParaRPr lang="nl-NL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5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sterfte</a:t>
            </a:r>
            <a:endParaRPr lang="nl-NL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Hittegolf</a:t>
            </a:r>
            <a:r>
              <a:rPr lang="en-US" dirty="0"/>
              <a:t> 2003: 1400-2200 </a:t>
            </a:r>
            <a:r>
              <a:rPr lang="en-US" dirty="0" err="1"/>
              <a:t>doden</a:t>
            </a:r>
            <a:r>
              <a:rPr lang="nl-NL" dirty="0"/>
              <a:t> </a:t>
            </a:r>
            <a:r>
              <a:rPr lang="en-US" dirty="0"/>
              <a:t>(</a:t>
            </a:r>
            <a:r>
              <a:rPr lang="en-US" dirty="0" err="1"/>
              <a:t>Garssen</a:t>
            </a:r>
            <a:r>
              <a:rPr lang="en-US" dirty="0"/>
              <a:t> et al., 2005)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Hittegolf</a:t>
            </a:r>
            <a:r>
              <a:rPr lang="en-US" dirty="0"/>
              <a:t> 2006: 1000 </a:t>
            </a:r>
            <a:r>
              <a:rPr lang="en-US" dirty="0" err="1"/>
              <a:t>doden</a:t>
            </a:r>
            <a:r>
              <a:rPr lang="en-US" dirty="0"/>
              <a:t> (UNISDR, 2007)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Hittegolf</a:t>
            </a:r>
            <a:r>
              <a:rPr lang="en-US" dirty="0"/>
              <a:t> 2015: 400 </a:t>
            </a:r>
            <a:r>
              <a:rPr lang="en-US" dirty="0" err="1"/>
              <a:t>doden</a:t>
            </a:r>
            <a:r>
              <a:rPr lang="en-US" dirty="0"/>
              <a:t> (RIVM, 2015)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3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Uitzettende brugdelen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38" y="2000250"/>
            <a:ext cx="6324600" cy="4124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8038" y="6124575"/>
            <a:ext cx="2313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https://www.parool.nl</a:t>
            </a:r>
          </a:p>
        </p:txBody>
      </p:sp>
    </p:spTree>
    <p:extLst>
      <p:ext uri="{BB962C8B-B14F-4D97-AF65-F5344CB8AC3E}">
        <p14:creationId xmlns:p14="http://schemas.microsoft.com/office/powerpoint/2010/main" val="34955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waterkwaliteit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29" y="1938131"/>
            <a:ext cx="5160341" cy="34368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9917" y="5379762"/>
            <a:ext cx="382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>
                    <a:lumMod val="50000"/>
                  </a:schemeClr>
                </a:solidFill>
              </a:rPr>
              <a:t>http</a:t>
            </a:r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://www.alblasserdamsnieuws.nl/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Evenementen – tour de </a:t>
            </a:r>
            <a:r>
              <a:rPr lang="nl-NL" dirty="0" err="1" smtClean="0"/>
              <a:t>france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474626"/>
            <a:ext cx="3691054" cy="2087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07" y="4437609"/>
            <a:ext cx="3829651" cy="2154178"/>
          </a:xfrm>
          <a:prstGeom prst="rect">
            <a:avLst/>
          </a:prstGeom>
        </p:spPr>
      </p:pic>
      <p:pic>
        <p:nvPicPr>
          <p:cNvPr id="9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087563"/>
            <a:ext cx="3928818" cy="2221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25" y="2361686"/>
            <a:ext cx="3599933" cy="202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literatuuronderzoek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BD1E0E-E66B-4DF1-95ED-E1456C9E314B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pic>
        <p:nvPicPr>
          <p:cNvPr id="5" name="Picture 4" descr="Hofstad, Advies &amp; Organisa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2" y="379986"/>
            <a:ext cx="724885" cy="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1" y="276278"/>
            <a:ext cx="1338438" cy="893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85" y="2755848"/>
            <a:ext cx="2799471" cy="3537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908" y="4219575"/>
            <a:ext cx="1352550" cy="1905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86830"/>
            <a:ext cx="8229600" cy="4039333"/>
          </a:xfrm>
        </p:spPr>
        <p:txBody>
          <a:bodyPr/>
          <a:lstStyle/>
          <a:p>
            <a:r>
              <a:rPr lang="nl-NL" dirty="0"/>
              <a:t>Klok </a:t>
            </a:r>
            <a:r>
              <a:rPr lang="nl-NL" dirty="0" err="1"/>
              <a:t>and</a:t>
            </a:r>
            <a:r>
              <a:rPr lang="nl-NL" dirty="0"/>
              <a:t> Kluck, 2018. </a:t>
            </a:r>
            <a:r>
              <a:rPr lang="nl-NL" dirty="0" err="1"/>
              <a:t>Reasons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adapt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urban</a:t>
            </a:r>
            <a:r>
              <a:rPr lang="nl-NL" dirty="0"/>
              <a:t> heat (in </a:t>
            </a:r>
            <a:r>
              <a:rPr lang="nl-NL" dirty="0" err="1"/>
              <a:t>the</a:t>
            </a:r>
            <a:r>
              <a:rPr lang="nl-NL" dirty="0"/>
              <a:t> Netherlands). </a:t>
            </a:r>
            <a:r>
              <a:rPr lang="nl-NL" i="1" dirty="0"/>
              <a:t>Urban </a:t>
            </a:r>
            <a:r>
              <a:rPr lang="nl-NL" i="1" dirty="0" err="1"/>
              <a:t>Climate</a:t>
            </a:r>
            <a:r>
              <a:rPr lang="nl-NL" dirty="0"/>
              <a:t> 23, 342-351.</a:t>
            </a:r>
          </a:p>
        </p:txBody>
      </p:sp>
    </p:spTree>
    <p:extLst>
      <p:ext uri="{BB962C8B-B14F-4D97-AF65-F5344CB8AC3E}">
        <p14:creationId xmlns:p14="http://schemas.microsoft.com/office/powerpoint/2010/main" val="40685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w.hva.nl_huisstijl_bestanden_hva-algemeen[1]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www.hva.nl_huisstijl_bestanden_hva-algemeen[1]</Template>
  <TotalTime>13669</TotalTime>
  <Words>307</Words>
  <Application>Microsoft Office PowerPoint</Application>
  <PresentationFormat>On-screen Show (4:3)</PresentationFormat>
  <Paragraphs>77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ＭＳ Ｐゴシック</vt:lpstr>
      <vt:lpstr>Arial</vt:lpstr>
      <vt:lpstr>Calibri</vt:lpstr>
      <vt:lpstr>www.hva.nl_huisstijl_bestanden_hva-algemeen[1]</vt:lpstr>
      <vt:lpstr>Sessie Mindmap hitte in de stad</vt:lpstr>
      <vt:lpstr>welkom</vt:lpstr>
      <vt:lpstr>Wat gaan we doen?</vt:lpstr>
      <vt:lpstr>hittestress?</vt:lpstr>
      <vt:lpstr>sterfte</vt:lpstr>
      <vt:lpstr>Uitzettende brugdelen</vt:lpstr>
      <vt:lpstr>waterkwaliteit</vt:lpstr>
      <vt:lpstr>Evenementen – tour de france</vt:lpstr>
      <vt:lpstr>literatuuronderzoek</vt:lpstr>
      <vt:lpstr>PowerPoint Presentation</vt:lpstr>
      <vt:lpstr>Ervaringen</vt:lpstr>
      <vt:lpstr>Ervaringen</vt:lpstr>
      <vt:lpstr>werksessie</vt:lpstr>
      <vt:lpstr>terugkoppeling</vt:lpstr>
    </vt:vector>
  </TitlesOfParts>
  <Company>Tauw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jku</dc:creator>
  <cp:lastModifiedBy>E.J. Klok</cp:lastModifiedBy>
  <cp:revision>481</cp:revision>
  <cp:lastPrinted>2017-04-05T08:51:38Z</cp:lastPrinted>
  <dcterms:created xsi:type="dcterms:W3CDTF">2011-09-05T21:22:22Z</dcterms:created>
  <dcterms:modified xsi:type="dcterms:W3CDTF">2018-06-25T07:13:04Z</dcterms:modified>
</cp:coreProperties>
</file>