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65" r:id="rId5"/>
    <p:sldId id="266" r:id="rId6"/>
    <p:sldId id="263" r:id="rId7"/>
    <p:sldId id="259" r:id="rId8"/>
    <p:sldId id="264" r:id="rId9"/>
    <p:sldId id="267" r:id="rId10"/>
    <p:sldId id="260" r:id="rId11"/>
    <p:sldId id="268" r:id="rId12"/>
    <p:sldId id="269" r:id="rId13"/>
    <p:sldId id="270" r:id="rId14"/>
  </p:sldIdLst>
  <p:sldSz cx="12192000" cy="6858000"/>
  <p:notesSz cx="6877050" cy="93154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67390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67390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8F90949B-9D5A-4D8F-BD12-E074C569AEBB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48061"/>
            <a:ext cx="2980055" cy="46738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404" y="8848061"/>
            <a:ext cx="2980055" cy="467389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93B642EF-EBD8-49A3-A6D2-88F19B9DD4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74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49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42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02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05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84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11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84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95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90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65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31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64508-6522-442C-8A90-B0A22EFAAF6E}" type="datetimeFigureOut">
              <a:rPr lang="nl-NL" smtClean="0"/>
              <a:t>25-6-2018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F73A3-6B70-4598-AB02-39EFA9953D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3.png@01D0F6AA.7DF8E080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Wateroverlast gemeente Werkendam door extreme regenval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juli 2014</a:t>
            </a: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30-31 augustus 2015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22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l-N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34" y="3797266"/>
            <a:ext cx="3894756" cy="292106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31" y="290641"/>
            <a:ext cx="4447205" cy="33354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3" y="273538"/>
            <a:ext cx="5941532" cy="36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3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>
            <a:normAutofit/>
          </a:bodyPr>
          <a:lstStyle/>
          <a:p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Reactie 2015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164702"/>
            <a:ext cx="9144000" cy="374079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Klankbordgroepen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Nieuwsbrieven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Korte termijn versus lange termijn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Inloopavonden, mei-juni 2016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Doel avonden: informatie brengen en delen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Presenteren en bespreken maatregelen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Kleinschalig houden, gesprekken voeren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Zorg voor herkenning, erkenning en terugkoppeling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05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>
            <a:normAutofit/>
          </a:bodyPr>
          <a:lstStyle/>
          <a:p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deuren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164702"/>
            <a:ext cx="9144000" cy="3740798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Horen en zien (3 keer)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Voldoen aan de normen ≠ beperken of voorkomen overlast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Haal het probleem los van de organisatie, wat is het probleem eigenlijk?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Specifieke gevallen los van het project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Doel van informatie/inloopavonden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Brengen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Zorg voor contact!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Nieuwsbrieven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‘Nee’ is ook een antwoord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5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>
            <a:normAutofit/>
          </a:bodyPr>
          <a:lstStyle/>
          <a:p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Grootste verschillen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164702"/>
            <a:ext cx="9144000" cy="374079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Neerslag viel in de hele polder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Groter probleemgebied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soorten wateroverlast: water in huis + water gaat niet weg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zichtbaar geweest, </a:t>
            </a:r>
            <a:r>
              <a:rPr lang="nl-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pro-actief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gehandeld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Waterschap + gemeente als 1 overheid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opgestart, los van de organisatie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Communicatie actief en laagdrempelig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geld voor hogere normen beschikbaar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Draaiboek wateroverlast opgesteld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l-N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3060" t="14562" r="18131" b="8844"/>
          <a:stretch/>
        </p:blipFill>
        <p:spPr>
          <a:xfrm>
            <a:off x="1524000" y="378598"/>
            <a:ext cx="9144000" cy="49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4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l-N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9974"/>
            <a:ext cx="4515853" cy="492782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48" y="329975"/>
            <a:ext cx="4515852" cy="49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9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l-N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t="26740" r="13317" b="6322"/>
          <a:stretch/>
        </p:blipFill>
        <p:spPr>
          <a:xfrm>
            <a:off x="1523999" y="600075"/>
            <a:ext cx="7963377" cy="47303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47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l-N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t="26887" r="13233" b="6724"/>
          <a:stretch/>
        </p:blipFill>
        <p:spPr>
          <a:xfrm>
            <a:off x="1524000" y="545040"/>
            <a:ext cx="8010525" cy="47508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2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l-N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cid:image003.png@01D0F6AA.7DF8E080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524000" y="522288"/>
            <a:ext cx="7423150" cy="47355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23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>
            <a:normAutofit/>
          </a:bodyPr>
          <a:lstStyle/>
          <a:p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Reactie 2014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164701"/>
            <a:ext cx="9144000" cy="336932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Gemeente, waterschap en bevolking werden verrast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Vingerwijzen tussen de overheden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inloopavond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Wethouder + heemraad op het podium, zaal vol emotionele bewoners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Conclusie: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situatie waar we als overheid niets tegen doen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Onvrede bij bevolking, overheid doet niets en is niet zichtbaar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onderzoeken of er verbeteringen mogelijk zijn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79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>
            <a:normAutofit/>
          </a:bodyPr>
          <a:lstStyle/>
          <a:p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Reactie 2015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164702"/>
            <a:ext cx="9144000" cy="374079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Gevoelige locaties waren bekend, hier zijn medewerkers tijdens de buien en direct daarna naartoe gegaan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Meldingsformulier wateroverlast digitaal beschikbaar + apart mailadres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Opschalen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‘de wijk in’, gezien en gehoord worden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Oprichten werkgroep wateroverlast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Lostrekken van de organisatie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Gemeente + Waterschap, 1 gezicht richting bewoners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Afdelingen communicatie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meldingen teruggebeld (150-200)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Organiseren inloopavonden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25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0">
              <a:srgbClr val="F8FBF6"/>
            </a:gs>
            <a:gs pos="0">
              <a:srgbClr val="BBD8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5257800"/>
            <a:ext cx="17208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26786" t="12815" r="41172" b="5416"/>
          <a:stretch/>
        </p:blipFill>
        <p:spPr>
          <a:xfrm>
            <a:off x="7108825" y="53594"/>
            <a:ext cx="4076700" cy="58519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>
            <a:normAutofit/>
          </a:bodyPr>
          <a:lstStyle/>
          <a:p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Reactie 2015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164702"/>
            <a:ext cx="9144000" cy="374079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Inloopavonden, november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Vertrouwen in overheid/politiek was weg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Doel avonden: informatie halen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Bestuurders voor emotie, medewerkers voor inhoud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Kleinschalig houden, gesprekken voeren </a:t>
            </a:r>
            <a:r>
              <a:rPr lang="nl-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ipv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toelichten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Zorg voor herkenning en erkenning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Ook de niet-schreeuwers worden gehoord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Speciale gevallen + laaghangend fruit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Gelijk hebben ≠ gelijk krijgen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51510"/>
            <a:ext cx="4033159" cy="6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106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325</Words>
  <Application>Microsoft Office PowerPoint</Application>
  <PresentationFormat>Breedbeeld</PresentationFormat>
  <Paragraphs>66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Kantoorthema</vt:lpstr>
      <vt:lpstr>Wateroverlast gemeente Werkendam door extreme regenval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Reactie 2014</vt:lpstr>
      <vt:lpstr>Reactie 2015</vt:lpstr>
      <vt:lpstr>Reactie 2015</vt:lpstr>
      <vt:lpstr>PowerPoint-presentatie</vt:lpstr>
      <vt:lpstr>Reactie 2015</vt:lpstr>
      <vt:lpstr>Open deuren</vt:lpstr>
      <vt:lpstr>Grootste verschillen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Wateroverlast gemeente Werkendam door extreme regenval</dc:title>
  <dc:creator>richard van der Weg</dc:creator>
  <cp:lastModifiedBy>richard van der Weg</cp:lastModifiedBy>
  <cp:revision>24</cp:revision>
  <cp:lastPrinted>2018-06-25T09:57:59Z</cp:lastPrinted>
  <dcterms:created xsi:type="dcterms:W3CDTF">2018-06-22T08:48:03Z</dcterms:created>
  <dcterms:modified xsi:type="dcterms:W3CDTF">2018-06-25T10:41:02Z</dcterms:modified>
</cp:coreProperties>
</file>