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4660"/>
  </p:normalViewPr>
  <p:slideViewPr>
    <p:cSldViewPr snapToGrid="0">
      <p:cViewPr>
        <p:scale>
          <a:sx n="100" d="100"/>
          <a:sy n="100" d="100"/>
        </p:scale>
        <p:origin x="108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tte Klok" userId="1a9b2792-2dff-4168-b19b-730238526c57" providerId="ADAL" clId="{A43D3004-ECBC-447A-AC60-643DE36647B1}"/>
    <pc:docChg chg="modSld">
      <pc:chgData name="Lisette Klok" userId="1a9b2792-2dff-4168-b19b-730238526c57" providerId="ADAL" clId="{A43D3004-ECBC-447A-AC60-643DE36647B1}" dt="2024-10-18T11:07:26.451" v="10" actId="14100"/>
      <pc:docMkLst>
        <pc:docMk/>
      </pc:docMkLst>
      <pc:sldChg chg="modSp mod">
        <pc:chgData name="Lisette Klok" userId="1a9b2792-2dff-4168-b19b-730238526c57" providerId="ADAL" clId="{A43D3004-ECBC-447A-AC60-643DE36647B1}" dt="2024-10-18T11:07:26.451" v="10" actId="14100"/>
        <pc:sldMkLst>
          <pc:docMk/>
          <pc:sldMk cId="1787740450" sldId="256"/>
        </pc:sldMkLst>
        <pc:spChg chg="mod">
          <ac:chgData name="Lisette Klok" userId="1a9b2792-2dff-4168-b19b-730238526c57" providerId="ADAL" clId="{A43D3004-ECBC-447A-AC60-643DE36647B1}" dt="2024-10-18T11:07:26.451" v="10" actId="14100"/>
          <ac:spMkLst>
            <pc:docMk/>
            <pc:sldMk cId="1787740450" sldId="256"/>
            <ac:spMk id="11" creationId="{E0108D71-1A20-41DA-5C74-9D83E2396446}"/>
          </ac:spMkLst>
        </pc:spChg>
        <pc:picChg chg="mod">
          <ac:chgData name="Lisette Klok" userId="1a9b2792-2dff-4168-b19b-730238526c57" providerId="ADAL" clId="{A43D3004-ECBC-447A-AC60-643DE36647B1}" dt="2024-10-18T11:06:52.369" v="5" actId="1076"/>
          <ac:picMkLst>
            <pc:docMk/>
            <pc:sldMk cId="1787740450" sldId="256"/>
            <ac:picMk id="10" creationId="{EC76F55F-96D9-548F-5FC1-55D368556E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40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4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2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2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47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9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06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9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5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80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8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52329-2DAE-4C3A-BFB3-2B90AEF6B64E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8114E-570C-4A89-9EA9-36D99C9D4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50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diagram, kaart, cirkel&#10;&#10;Automatisch gegenereerde beschrijving">
            <a:extLst>
              <a:ext uri="{FF2B5EF4-FFF2-40B4-BE49-F238E27FC236}">
                <a16:creationId xmlns:a16="http://schemas.microsoft.com/office/drawing/2014/main" id="{9D4887B3-88EC-0CCC-1D5D-BDA8AF10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1368"/>
            <a:ext cx="9603850" cy="6313203"/>
          </a:xfrm>
          <a:prstGeom prst="rect">
            <a:avLst/>
          </a:prstGeom>
        </p:spPr>
      </p:pic>
      <p:pic>
        <p:nvPicPr>
          <p:cNvPr id="10" name="Afbeelding 9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EC76F55F-96D9-548F-5FC1-55D368556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16" y="169847"/>
            <a:ext cx="1093114" cy="54716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0108D71-1A20-41DA-5C74-9D83E2396446}"/>
              </a:ext>
            </a:extLst>
          </p:cNvPr>
          <p:cNvSpPr txBox="1"/>
          <p:nvPr/>
        </p:nvSpPr>
        <p:spPr>
          <a:xfrm>
            <a:off x="304800" y="6414571"/>
            <a:ext cx="94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nl-NL" sz="9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mind-map toont de verwachte effecten en cascade-effecten van exceptionele hitte voor een stedelijke omgeving. De mind-map </a:t>
            </a:r>
            <a:r>
              <a:rPr lang="nl-NL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voortgekomen uit een eerdere mind-map van de Hogeschool van Amsterdam (Klok en </a:t>
            </a:r>
            <a:r>
              <a:rPr lang="nl-NL" sz="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Kluck</a:t>
            </a:r>
            <a:r>
              <a:rPr lang="nl-NL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2016), en is in samenwerking met GGD en Gemeente Amsterdam door Stichting CAS gemaakt. </a:t>
            </a:r>
          </a:p>
        </p:txBody>
      </p:sp>
    </p:spTree>
    <p:extLst>
      <p:ext uri="{BB962C8B-B14F-4D97-AF65-F5344CB8AC3E}">
        <p14:creationId xmlns:p14="http://schemas.microsoft.com/office/powerpoint/2010/main" val="17877404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50</Words>
  <Application>Microsoft Office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Lisette Klok</dc:creator>
  <cp:lastModifiedBy>Lisette Klok</cp:lastModifiedBy>
  <cp:revision>1</cp:revision>
  <dcterms:created xsi:type="dcterms:W3CDTF">2024-10-18T09:06:31Z</dcterms:created>
  <dcterms:modified xsi:type="dcterms:W3CDTF">2024-10-18T11:07:36Z</dcterms:modified>
</cp:coreProperties>
</file>